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60" r:id="rId3"/>
    <p:sldId id="262" r:id="rId4"/>
    <p:sldId id="263" r:id="rId5"/>
    <p:sldId id="264" r:id="rId6"/>
    <p:sldId id="265" r:id="rId7"/>
    <p:sldId id="266"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1036"/>
    <a:srgbClr val="9E5CD0"/>
    <a:srgbClr val="8939C5"/>
    <a:srgbClr val="6E2E9E"/>
    <a:srgbClr val="57257D"/>
    <a:srgbClr val="441D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6" d="100"/>
          <a:sy n="56" d="100"/>
        </p:scale>
        <p:origin x="1000"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mar Adekola" userId="46b11371e31da655" providerId="LiveId" clId="{065DEC6D-2D9C-4CAA-9E3A-5DC1FF2F6D38}"/>
    <pc:docChg chg="modSld">
      <pc:chgData name="Umar Adekola" userId="46b11371e31da655" providerId="LiveId" clId="{065DEC6D-2D9C-4CAA-9E3A-5DC1FF2F6D38}" dt="2024-07-24T11:25:07.001" v="1" actId="255"/>
      <pc:docMkLst>
        <pc:docMk/>
      </pc:docMkLst>
      <pc:sldChg chg="modSp mod">
        <pc:chgData name="Umar Adekola" userId="46b11371e31da655" providerId="LiveId" clId="{065DEC6D-2D9C-4CAA-9E3A-5DC1FF2F6D38}" dt="2024-07-24T11:25:07.001" v="1" actId="255"/>
        <pc:sldMkLst>
          <pc:docMk/>
          <pc:sldMk cId="3728365995" sldId="265"/>
        </pc:sldMkLst>
        <pc:spChg chg="mod">
          <ac:chgData name="Umar Adekola" userId="46b11371e31da655" providerId="LiveId" clId="{065DEC6D-2D9C-4CAA-9E3A-5DC1FF2F6D38}" dt="2024-07-24T11:25:07.001" v="1" actId="255"/>
          <ac:spMkLst>
            <pc:docMk/>
            <pc:sldMk cId="3728365995" sldId="265"/>
            <ac:spMk id="5" creationId="{80764ECD-0E63-BB92-E78F-04B9ED821520}"/>
          </ac:spMkLst>
        </pc:spChg>
      </pc:sldChg>
    </pc:docChg>
  </pc:docChgLst>
</pc:chgInfo>
</file>

<file path=ppt/media/image1.png>
</file>

<file path=ppt/media/image10.png>
</file>

<file path=ppt/media/image11.jpg>
</file>

<file path=ppt/media/image12.png>
</file>

<file path=ppt/media/image2.png>
</file>

<file path=ppt/media/image3.jpg>
</file>

<file path=ppt/media/image4.png>
</file>

<file path=ppt/media/image5.jpg>
</file>

<file path=ppt/media/image6.png>
</file>

<file path=ppt/media/image7.jpg>
</file>

<file path=ppt/media/image8.png>
</file>

<file path=ppt/media/image9.jp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68881D-3F2D-4D70-AC27-DA3AE76B1B26}" type="datetimeFigureOut">
              <a:rPr lang="en-US" smtClean="0"/>
              <a:t>7/24/2024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DBEE3E-C977-4ACA-A001-E680695D9E4F}" type="slidenum">
              <a:rPr lang="en-US" smtClean="0"/>
              <a:t>‹#›</a:t>
            </a:fld>
            <a:endParaRPr lang="en-US"/>
          </a:p>
        </p:txBody>
      </p:sp>
    </p:spTree>
    <p:extLst>
      <p:ext uri="{BB962C8B-B14F-4D97-AF65-F5344CB8AC3E}">
        <p14:creationId xmlns:p14="http://schemas.microsoft.com/office/powerpoint/2010/main" val="363340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DBEE3E-C977-4ACA-A001-E680695D9E4F}" type="slidenum">
              <a:rPr lang="en-US" smtClean="0"/>
              <a:t>5</a:t>
            </a:fld>
            <a:endParaRPr lang="en-US"/>
          </a:p>
        </p:txBody>
      </p:sp>
    </p:spTree>
    <p:extLst>
      <p:ext uri="{BB962C8B-B14F-4D97-AF65-F5344CB8AC3E}">
        <p14:creationId xmlns:p14="http://schemas.microsoft.com/office/powerpoint/2010/main" val="1853631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DBEE3E-C977-4ACA-A001-E680695D9E4F}" type="slidenum">
              <a:rPr lang="en-US" smtClean="0"/>
              <a:t>6</a:t>
            </a:fld>
            <a:endParaRPr lang="en-US"/>
          </a:p>
        </p:txBody>
      </p:sp>
    </p:spTree>
    <p:extLst>
      <p:ext uri="{BB962C8B-B14F-4D97-AF65-F5344CB8AC3E}">
        <p14:creationId xmlns:p14="http://schemas.microsoft.com/office/powerpoint/2010/main" val="3068595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DBEE3E-C977-4ACA-A001-E680695D9E4F}" type="slidenum">
              <a:rPr lang="en-US" smtClean="0"/>
              <a:t>7</a:t>
            </a:fld>
            <a:endParaRPr lang="en-US"/>
          </a:p>
        </p:txBody>
      </p:sp>
    </p:spTree>
    <p:extLst>
      <p:ext uri="{BB962C8B-B14F-4D97-AF65-F5344CB8AC3E}">
        <p14:creationId xmlns:p14="http://schemas.microsoft.com/office/powerpoint/2010/main" val="2766823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5654A-5C26-8BD8-6E12-987D35BA5E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4C4E67-856E-6F67-3CF0-91269E63E5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58FE0F1-0086-32A0-AB5B-16EA4FE531C2}"/>
              </a:ext>
            </a:extLst>
          </p:cNvPr>
          <p:cNvSpPr>
            <a:spLocks noGrp="1"/>
          </p:cNvSpPr>
          <p:nvPr>
            <p:ph type="dt" sz="half" idx="10"/>
          </p:nvPr>
        </p:nvSpPr>
        <p:spPr/>
        <p:txBody>
          <a:bodyPr/>
          <a:lstStyle/>
          <a:p>
            <a:fld id="{3D9F8F9A-B472-4341-B775-181AFEF436B4}" type="datetimeFigureOut">
              <a:rPr lang="en-US" smtClean="0"/>
              <a:t>7/24/2024</a:t>
            </a:fld>
            <a:endParaRPr lang="en-US"/>
          </a:p>
        </p:txBody>
      </p:sp>
      <p:sp>
        <p:nvSpPr>
          <p:cNvPr id="5" name="Footer Placeholder 4">
            <a:extLst>
              <a:ext uri="{FF2B5EF4-FFF2-40B4-BE49-F238E27FC236}">
                <a16:creationId xmlns:a16="http://schemas.microsoft.com/office/drawing/2014/main" id="{867F2CC7-D909-90CD-4B90-18AEE0AA8C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42F347-21AE-E60E-FFCF-2A16551D100F}"/>
              </a:ext>
            </a:extLst>
          </p:cNvPr>
          <p:cNvSpPr>
            <a:spLocks noGrp="1"/>
          </p:cNvSpPr>
          <p:nvPr>
            <p:ph type="sldNum" sz="quarter" idx="12"/>
          </p:nvPr>
        </p:nvSpPr>
        <p:spPr/>
        <p:txBody>
          <a:bodyPr/>
          <a:lstStyle/>
          <a:p>
            <a:fld id="{F26FDE49-A3A7-4037-B113-812E831E6CD3}" type="slidenum">
              <a:rPr lang="en-US" smtClean="0"/>
              <a:t>‹#›</a:t>
            </a:fld>
            <a:endParaRPr lang="en-US"/>
          </a:p>
        </p:txBody>
      </p:sp>
    </p:spTree>
    <p:extLst>
      <p:ext uri="{BB962C8B-B14F-4D97-AF65-F5344CB8AC3E}">
        <p14:creationId xmlns:p14="http://schemas.microsoft.com/office/powerpoint/2010/main" val="2922391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4246D-6CA5-7EFA-BEA7-536A5AF42B8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0205BD-8312-DE02-E25D-AFA8D65F61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174AF8-16A1-E6D1-389C-D33F40CE4789}"/>
              </a:ext>
            </a:extLst>
          </p:cNvPr>
          <p:cNvSpPr>
            <a:spLocks noGrp="1"/>
          </p:cNvSpPr>
          <p:nvPr>
            <p:ph type="dt" sz="half" idx="10"/>
          </p:nvPr>
        </p:nvSpPr>
        <p:spPr/>
        <p:txBody>
          <a:bodyPr/>
          <a:lstStyle/>
          <a:p>
            <a:fld id="{3D9F8F9A-B472-4341-B775-181AFEF436B4}" type="datetimeFigureOut">
              <a:rPr lang="en-US" smtClean="0"/>
              <a:t>7/24/2024</a:t>
            </a:fld>
            <a:endParaRPr lang="en-US"/>
          </a:p>
        </p:txBody>
      </p:sp>
      <p:sp>
        <p:nvSpPr>
          <p:cNvPr id="5" name="Footer Placeholder 4">
            <a:extLst>
              <a:ext uri="{FF2B5EF4-FFF2-40B4-BE49-F238E27FC236}">
                <a16:creationId xmlns:a16="http://schemas.microsoft.com/office/drawing/2014/main" id="{AC78D754-A188-F02C-2481-84EFCA3E98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914619-086E-E4AB-960E-D23F8BD4F470}"/>
              </a:ext>
            </a:extLst>
          </p:cNvPr>
          <p:cNvSpPr>
            <a:spLocks noGrp="1"/>
          </p:cNvSpPr>
          <p:nvPr>
            <p:ph type="sldNum" sz="quarter" idx="12"/>
          </p:nvPr>
        </p:nvSpPr>
        <p:spPr/>
        <p:txBody>
          <a:bodyPr/>
          <a:lstStyle/>
          <a:p>
            <a:fld id="{F26FDE49-A3A7-4037-B113-812E831E6CD3}" type="slidenum">
              <a:rPr lang="en-US" smtClean="0"/>
              <a:t>‹#›</a:t>
            </a:fld>
            <a:endParaRPr lang="en-US"/>
          </a:p>
        </p:txBody>
      </p:sp>
    </p:spTree>
    <p:extLst>
      <p:ext uri="{BB962C8B-B14F-4D97-AF65-F5344CB8AC3E}">
        <p14:creationId xmlns:p14="http://schemas.microsoft.com/office/powerpoint/2010/main" val="3404341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00C135-3B59-20F9-AEE8-1A81FF3C93D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36B1CA-2119-A2E2-9E79-8F3691F2EB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E9BFEB-D3EB-B184-C151-F04121E46180}"/>
              </a:ext>
            </a:extLst>
          </p:cNvPr>
          <p:cNvSpPr>
            <a:spLocks noGrp="1"/>
          </p:cNvSpPr>
          <p:nvPr>
            <p:ph type="dt" sz="half" idx="10"/>
          </p:nvPr>
        </p:nvSpPr>
        <p:spPr/>
        <p:txBody>
          <a:bodyPr/>
          <a:lstStyle/>
          <a:p>
            <a:fld id="{3D9F8F9A-B472-4341-B775-181AFEF436B4}" type="datetimeFigureOut">
              <a:rPr lang="en-US" smtClean="0"/>
              <a:t>7/24/2024</a:t>
            </a:fld>
            <a:endParaRPr lang="en-US"/>
          </a:p>
        </p:txBody>
      </p:sp>
      <p:sp>
        <p:nvSpPr>
          <p:cNvPr id="5" name="Footer Placeholder 4">
            <a:extLst>
              <a:ext uri="{FF2B5EF4-FFF2-40B4-BE49-F238E27FC236}">
                <a16:creationId xmlns:a16="http://schemas.microsoft.com/office/drawing/2014/main" id="{595CEE7C-9C39-34D2-ABBE-45B9C55754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2B53B0-49CE-1325-42A4-8F4068B850BD}"/>
              </a:ext>
            </a:extLst>
          </p:cNvPr>
          <p:cNvSpPr>
            <a:spLocks noGrp="1"/>
          </p:cNvSpPr>
          <p:nvPr>
            <p:ph type="sldNum" sz="quarter" idx="12"/>
          </p:nvPr>
        </p:nvSpPr>
        <p:spPr/>
        <p:txBody>
          <a:bodyPr/>
          <a:lstStyle/>
          <a:p>
            <a:fld id="{F26FDE49-A3A7-4037-B113-812E831E6CD3}" type="slidenum">
              <a:rPr lang="en-US" smtClean="0"/>
              <a:t>‹#›</a:t>
            </a:fld>
            <a:endParaRPr lang="en-US"/>
          </a:p>
        </p:txBody>
      </p:sp>
    </p:spTree>
    <p:extLst>
      <p:ext uri="{BB962C8B-B14F-4D97-AF65-F5344CB8AC3E}">
        <p14:creationId xmlns:p14="http://schemas.microsoft.com/office/powerpoint/2010/main" val="229126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5205A-DD20-0D8F-0CEE-0E1FC0A4EA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13E497-409B-9BDE-7053-71E42A7615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943C68-4714-562F-084E-271F3D51F47C}"/>
              </a:ext>
            </a:extLst>
          </p:cNvPr>
          <p:cNvSpPr>
            <a:spLocks noGrp="1"/>
          </p:cNvSpPr>
          <p:nvPr>
            <p:ph type="dt" sz="half" idx="10"/>
          </p:nvPr>
        </p:nvSpPr>
        <p:spPr/>
        <p:txBody>
          <a:bodyPr/>
          <a:lstStyle/>
          <a:p>
            <a:fld id="{3D9F8F9A-B472-4341-B775-181AFEF436B4}" type="datetimeFigureOut">
              <a:rPr lang="en-US" smtClean="0"/>
              <a:t>7/24/2024</a:t>
            </a:fld>
            <a:endParaRPr lang="en-US"/>
          </a:p>
        </p:txBody>
      </p:sp>
      <p:sp>
        <p:nvSpPr>
          <p:cNvPr id="5" name="Footer Placeholder 4">
            <a:extLst>
              <a:ext uri="{FF2B5EF4-FFF2-40B4-BE49-F238E27FC236}">
                <a16:creationId xmlns:a16="http://schemas.microsoft.com/office/drawing/2014/main" id="{4536C3E1-43D5-C768-93FB-EE8A9F2A74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E99D74-BD4B-4D92-64ED-8767329E8527}"/>
              </a:ext>
            </a:extLst>
          </p:cNvPr>
          <p:cNvSpPr>
            <a:spLocks noGrp="1"/>
          </p:cNvSpPr>
          <p:nvPr>
            <p:ph type="sldNum" sz="quarter" idx="12"/>
          </p:nvPr>
        </p:nvSpPr>
        <p:spPr/>
        <p:txBody>
          <a:bodyPr/>
          <a:lstStyle/>
          <a:p>
            <a:fld id="{F26FDE49-A3A7-4037-B113-812E831E6CD3}" type="slidenum">
              <a:rPr lang="en-US" smtClean="0"/>
              <a:t>‹#›</a:t>
            </a:fld>
            <a:endParaRPr lang="en-US"/>
          </a:p>
        </p:txBody>
      </p:sp>
    </p:spTree>
    <p:extLst>
      <p:ext uri="{BB962C8B-B14F-4D97-AF65-F5344CB8AC3E}">
        <p14:creationId xmlns:p14="http://schemas.microsoft.com/office/powerpoint/2010/main" val="1140478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F834D-7CA8-CC85-A86F-CCEC276889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E21E5A0-2E5B-0D7A-D279-D5674FA739B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2D5B99-BAC4-91DF-4BE9-B7256E3E1EE2}"/>
              </a:ext>
            </a:extLst>
          </p:cNvPr>
          <p:cNvSpPr>
            <a:spLocks noGrp="1"/>
          </p:cNvSpPr>
          <p:nvPr>
            <p:ph type="dt" sz="half" idx="10"/>
          </p:nvPr>
        </p:nvSpPr>
        <p:spPr/>
        <p:txBody>
          <a:bodyPr/>
          <a:lstStyle/>
          <a:p>
            <a:fld id="{3D9F8F9A-B472-4341-B775-181AFEF436B4}" type="datetimeFigureOut">
              <a:rPr lang="en-US" smtClean="0"/>
              <a:t>7/24/2024</a:t>
            </a:fld>
            <a:endParaRPr lang="en-US"/>
          </a:p>
        </p:txBody>
      </p:sp>
      <p:sp>
        <p:nvSpPr>
          <p:cNvPr id="5" name="Footer Placeholder 4">
            <a:extLst>
              <a:ext uri="{FF2B5EF4-FFF2-40B4-BE49-F238E27FC236}">
                <a16:creationId xmlns:a16="http://schemas.microsoft.com/office/drawing/2014/main" id="{7341BE4E-0B5E-4D42-3C6A-10FE9A5CA4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DDCDD6-DB7B-0DE9-C842-49AE7BB254C3}"/>
              </a:ext>
            </a:extLst>
          </p:cNvPr>
          <p:cNvSpPr>
            <a:spLocks noGrp="1"/>
          </p:cNvSpPr>
          <p:nvPr>
            <p:ph type="sldNum" sz="quarter" idx="12"/>
          </p:nvPr>
        </p:nvSpPr>
        <p:spPr/>
        <p:txBody>
          <a:bodyPr/>
          <a:lstStyle/>
          <a:p>
            <a:fld id="{F26FDE49-A3A7-4037-B113-812E831E6CD3}" type="slidenum">
              <a:rPr lang="en-US" smtClean="0"/>
              <a:t>‹#›</a:t>
            </a:fld>
            <a:endParaRPr lang="en-US"/>
          </a:p>
        </p:txBody>
      </p:sp>
    </p:spTree>
    <p:extLst>
      <p:ext uri="{BB962C8B-B14F-4D97-AF65-F5344CB8AC3E}">
        <p14:creationId xmlns:p14="http://schemas.microsoft.com/office/powerpoint/2010/main" val="2583013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04BCD-E533-FA88-1441-A9E560A8CA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511DA0-BDBB-84E5-EEBE-87AC54AC32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B336DD9-EF7B-CB90-1DD6-8ABEA50811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937369-7B97-FA28-5652-0CC22AF01C17}"/>
              </a:ext>
            </a:extLst>
          </p:cNvPr>
          <p:cNvSpPr>
            <a:spLocks noGrp="1"/>
          </p:cNvSpPr>
          <p:nvPr>
            <p:ph type="dt" sz="half" idx="10"/>
          </p:nvPr>
        </p:nvSpPr>
        <p:spPr/>
        <p:txBody>
          <a:bodyPr/>
          <a:lstStyle/>
          <a:p>
            <a:fld id="{3D9F8F9A-B472-4341-B775-181AFEF436B4}" type="datetimeFigureOut">
              <a:rPr lang="en-US" smtClean="0"/>
              <a:t>7/24/2024</a:t>
            </a:fld>
            <a:endParaRPr lang="en-US"/>
          </a:p>
        </p:txBody>
      </p:sp>
      <p:sp>
        <p:nvSpPr>
          <p:cNvPr id="6" name="Footer Placeholder 5">
            <a:extLst>
              <a:ext uri="{FF2B5EF4-FFF2-40B4-BE49-F238E27FC236}">
                <a16:creationId xmlns:a16="http://schemas.microsoft.com/office/drawing/2014/main" id="{73A88F00-67DB-F000-8ACA-EB339446D1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4306E5-DABA-7B44-73F0-3B18E0C13318}"/>
              </a:ext>
            </a:extLst>
          </p:cNvPr>
          <p:cNvSpPr>
            <a:spLocks noGrp="1"/>
          </p:cNvSpPr>
          <p:nvPr>
            <p:ph type="sldNum" sz="quarter" idx="12"/>
          </p:nvPr>
        </p:nvSpPr>
        <p:spPr/>
        <p:txBody>
          <a:bodyPr/>
          <a:lstStyle/>
          <a:p>
            <a:fld id="{F26FDE49-A3A7-4037-B113-812E831E6CD3}" type="slidenum">
              <a:rPr lang="en-US" smtClean="0"/>
              <a:t>‹#›</a:t>
            </a:fld>
            <a:endParaRPr lang="en-US"/>
          </a:p>
        </p:txBody>
      </p:sp>
    </p:spTree>
    <p:extLst>
      <p:ext uri="{BB962C8B-B14F-4D97-AF65-F5344CB8AC3E}">
        <p14:creationId xmlns:p14="http://schemas.microsoft.com/office/powerpoint/2010/main" val="2734361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BB5E2-0806-E140-F8E6-4628F747DE7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540A8F2-0D67-F793-C585-32A9B75FBE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389060F-9987-F4DF-956C-84C62F3633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5373D4D-E416-A31F-9B38-9D76887CFE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A03E63E-74A1-A100-9EAE-8D1D4C786AB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79F0874-25A6-2C97-2C6F-D381836F93CA}"/>
              </a:ext>
            </a:extLst>
          </p:cNvPr>
          <p:cNvSpPr>
            <a:spLocks noGrp="1"/>
          </p:cNvSpPr>
          <p:nvPr>
            <p:ph type="dt" sz="half" idx="10"/>
          </p:nvPr>
        </p:nvSpPr>
        <p:spPr/>
        <p:txBody>
          <a:bodyPr/>
          <a:lstStyle/>
          <a:p>
            <a:fld id="{3D9F8F9A-B472-4341-B775-181AFEF436B4}" type="datetimeFigureOut">
              <a:rPr lang="en-US" smtClean="0"/>
              <a:t>7/24/2024</a:t>
            </a:fld>
            <a:endParaRPr lang="en-US"/>
          </a:p>
        </p:txBody>
      </p:sp>
      <p:sp>
        <p:nvSpPr>
          <p:cNvPr id="8" name="Footer Placeholder 7">
            <a:extLst>
              <a:ext uri="{FF2B5EF4-FFF2-40B4-BE49-F238E27FC236}">
                <a16:creationId xmlns:a16="http://schemas.microsoft.com/office/drawing/2014/main" id="{B1FF5E7F-D04A-6976-9459-1297AF967F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2DF36B-2E98-5466-357D-1107999062D9}"/>
              </a:ext>
            </a:extLst>
          </p:cNvPr>
          <p:cNvSpPr>
            <a:spLocks noGrp="1"/>
          </p:cNvSpPr>
          <p:nvPr>
            <p:ph type="sldNum" sz="quarter" idx="12"/>
          </p:nvPr>
        </p:nvSpPr>
        <p:spPr/>
        <p:txBody>
          <a:bodyPr/>
          <a:lstStyle/>
          <a:p>
            <a:fld id="{F26FDE49-A3A7-4037-B113-812E831E6CD3}" type="slidenum">
              <a:rPr lang="en-US" smtClean="0"/>
              <a:t>‹#›</a:t>
            </a:fld>
            <a:endParaRPr lang="en-US"/>
          </a:p>
        </p:txBody>
      </p:sp>
    </p:spTree>
    <p:extLst>
      <p:ext uri="{BB962C8B-B14F-4D97-AF65-F5344CB8AC3E}">
        <p14:creationId xmlns:p14="http://schemas.microsoft.com/office/powerpoint/2010/main" val="20167349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6BD3F-894E-B490-2F85-5757550D93C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50DEFF-3EAC-3EE0-3F71-0412A458D93B}"/>
              </a:ext>
            </a:extLst>
          </p:cNvPr>
          <p:cNvSpPr>
            <a:spLocks noGrp="1"/>
          </p:cNvSpPr>
          <p:nvPr>
            <p:ph type="dt" sz="half" idx="10"/>
          </p:nvPr>
        </p:nvSpPr>
        <p:spPr/>
        <p:txBody>
          <a:bodyPr/>
          <a:lstStyle/>
          <a:p>
            <a:fld id="{3D9F8F9A-B472-4341-B775-181AFEF436B4}" type="datetimeFigureOut">
              <a:rPr lang="en-US" smtClean="0"/>
              <a:t>7/24/2024</a:t>
            </a:fld>
            <a:endParaRPr lang="en-US"/>
          </a:p>
        </p:txBody>
      </p:sp>
      <p:sp>
        <p:nvSpPr>
          <p:cNvPr id="4" name="Footer Placeholder 3">
            <a:extLst>
              <a:ext uri="{FF2B5EF4-FFF2-40B4-BE49-F238E27FC236}">
                <a16:creationId xmlns:a16="http://schemas.microsoft.com/office/drawing/2014/main" id="{F2905BB7-2118-4C13-D642-9D67871F6E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461B62-D57E-77AC-0CB4-730CA364F228}"/>
              </a:ext>
            </a:extLst>
          </p:cNvPr>
          <p:cNvSpPr>
            <a:spLocks noGrp="1"/>
          </p:cNvSpPr>
          <p:nvPr>
            <p:ph type="sldNum" sz="quarter" idx="12"/>
          </p:nvPr>
        </p:nvSpPr>
        <p:spPr/>
        <p:txBody>
          <a:bodyPr/>
          <a:lstStyle/>
          <a:p>
            <a:fld id="{F26FDE49-A3A7-4037-B113-812E831E6CD3}" type="slidenum">
              <a:rPr lang="en-US" smtClean="0"/>
              <a:t>‹#›</a:t>
            </a:fld>
            <a:endParaRPr lang="en-US"/>
          </a:p>
        </p:txBody>
      </p:sp>
    </p:spTree>
    <p:extLst>
      <p:ext uri="{BB962C8B-B14F-4D97-AF65-F5344CB8AC3E}">
        <p14:creationId xmlns:p14="http://schemas.microsoft.com/office/powerpoint/2010/main" val="2224644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7F2346-BD2B-1AC1-1F16-5150D86A929F}"/>
              </a:ext>
            </a:extLst>
          </p:cNvPr>
          <p:cNvSpPr>
            <a:spLocks noGrp="1"/>
          </p:cNvSpPr>
          <p:nvPr>
            <p:ph type="dt" sz="half" idx="10"/>
          </p:nvPr>
        </p:nvSpPr>
        <p:spPr/>
        <p:txBody>
          <a:bodyPr/>
          <a:lstStyle/>
          <a:p>
            <a:fld id="{3D9F8F9A-B472-4341-B775-181AFEF436B4}" type="datetimeFigureOut">
              <a:rPr lang="en-US" smtClean="0"/>
              <a:t>7/24/2024</a:t>
            </a:fld>
            <a:endParaRPr lang="en-US"/>
          </a:p>
        </p:txBody>
      </p:sp>
      <p:sp>
        <p:nvSpPr>
          <p:cNvPr id="3" name="Footer Placeholder 2">
            <a:extLst>
              <a:ext uri="{FF2B5EF4-FFF2-40B4-BE49-F238E27FC236}">
                <a16:creationId xmlns:a16="http://schemas.microsoft.com/office/drawing/2014/main" id="{B38E43CC-BD96-ECFF-6F12-9C90D5F70F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1E5096-554E-0D4B-0385-F050DF564B69}"/>
              </a:ext>
            </a:extLst>
          </p:cNvPr>
          <p:cNvSpPr>
            <a:spLocks noGrp="1"/>
          </p:cNvSpPr>
          <p:nvPr>
            <p:ph type="sldNum" sz="quarter" idx="12"/>
          </p:nvPr>
        </p:nvSpPr>
        <p:spPr/>
        <p:txBody>
          <a:bodyPr/>
          <a:lstStyle/>
          <a:p>
            <a:fld id="{F26FDE49-A3A7-4037-B113-812E831E6CD3}" type="slidenum">
              <a:rPr lang="en-US" smtClean="0"/>
              <a:t>‹#›</a:t>
            </a:fld>
            <a:endParaRPr lang="en-US"/>
          </a:p>
        </p:txBody>
      </p:sp>
    </p:spTree>
    <p:extLst>
      <p:ext uri="{BB962C8B-B14F-4D97-AF65-F5344CB8AC3E}">
        <p14:creationId xmlns:p14="http://schemas.microsoft.com/office/powerpoint/2010/main" val="1605738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A9ABE-C1A2-6981-DF22-ADD5BA6B96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EC19DC0-3D67-4310-E8B0-4D3B9EC4EA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CF2D17D-3126-28F4-4051-B3ED2FBF4D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E140D7-CEFB-86ED-65C5-39E92E50BBAB}"/>
              </a:ext>
            </a:extLst>
          </p:cNvPr>
          <p:cNvSpPr>
            <a:spLocks noGrp="1"/>
          </p:cNvSpPr>
          <p:nvPr>
            <p:ph type="dt" sz="half" idx="10"/>
          </p:nvPr>
        </p:nvSpPr>
        <p:spPr/>
        <p:txBody>
          <a:bodyPr/>
          <a:lstStyle/>
          <a:p>
            <a:fld id="{3D9F8F9A-B472-4341-B775-181AFEF436B4}" type="datetimeFigureOut">
              <a:rPr lang="en-US" smtClean="0"/>
              <a:t>7/24/2024</a:t>
            </a:fld>
            <a:endParaRPr lang="en-US"/>
          </a:p>
        </p:txBody>
      </p:sp>
      <p:sp>
        <p:nvSpPr>
          <p:cNvPr id="6" name="Footer Placeholder 5">
            <a:extLst>
              <a:ext uri="{FF2B5EF4-FFF2-40B4-BE49-F238E27FC236}">
                <a16:creationId xmlns:a16="http://schemas.microsoft.com/office/drawing/2014/main" id="{0BEF5246-172F-BB05-D337-FDF17D019A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61B5FE-87C4-985C-4249-2065BF817A38}"/>
              </a:ext>
            </a:extLst>
          </p:cNvPr>
          <p:cNvSpPr>
            <a:spLocks noGrp="1"/>
          </p:cNvSpPr>
          <p:nvPr>
            <p:ph type="sldNum" sz="quarter" idx="12"/>
          </p:nvPr>
        </p:nvSpPr>
        <p:spPr/>
        <p:txBody>
          <a:bodyPr/>
          <a:lstStyle/>
          <a:p>
            <a:fld id="{F26FDE49-A3A7-4037-B113-812E831E6CD3}" type="slidenum">
              <a:rPr lang="en-US" smtClean="0"/>
              <a:t>‹#›</a:t>
            </a:fld>
            <a:endParaRPr lang="en-US"/>
          </a:p>
        </p:txBody>
      </p:sp>
    </p:spTree>
    <p:extLst>
      <p:ext uri="{BB962C8B-B14F-4D97-AF65-F5344CB8AC3E}">
        <p14:creationId xmlns:p14="http://schemas.microsoft.com/office/powerpoint/2010/main" val="352138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516E2-1FE6-414A-B70E-B36E9E10A6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3162928-C715-4F73-1D23-484242D22DF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E9E8C7-04EB-413C-B724-CAEE2FF3AE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3A15E3-A1B8-5E4C-6B56-DEF1BD28D860}"/>
              </a:ext>
            </a:extLst>
          </p:cNvPr>
          <p:cNvSpPr>
            <a:spLocks noGrp="1"/>
          </p:cNvSpPr>
          <p:nvPr>
            <p:ph type="dt" sz="half" idx="10"/>
          </p:nvPr>
        </p:nvSpPr>
        <p:spPr/>
        <p:txBody>
          <a:bodyPr/>
          <a:lstStyle/>
          <a:p>
            <a:fld id="{3D9F8F9A-B472-4341-B775-181AFEF436B4}" type="datetimeFigureOut">
              <a:rPr lang="en-US" smtClean="0"/>
              <a:t>7/24/2024</a:t>
            </a:fld>
            <a:endParaRPr lang="en-US"/>
          </a:p>
        </p:txBody>
      </p:sp>
      <p:sp>
        <p:nvSpPr>
          <p:cNvPr id="6" name="Footer Placeholder 5">
            <a:extLst>
              <a:ext uri="{FF2B5EF4-FFF2-40B4-BE49-F238E27FC236}">
                <a16:creationId xmlns:a16="http://schemas.microsoft.com/office/drawing/2014/main" id="{7732C556-AB2F-7432-1ACE-87F5C818E5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F1AC4A-0231-A2FE-EEC5-D63A6E19AA58}"/>
              </a:ext>
            </a:extLst>
          </p:cNvPr>
          <p:cNvSpPr>
            <a:spLocks noGrp="1"/>
          </p:cNvSpPr>
          <p:nvPr>
            <p:ph type="sldNum" sz="quarter" idx="12"/>
          </p:nvPr>
        </p:nvSpPr>
        <p:spPr/>
        <p:txBody>
          <a:bodyPr/>
          <a:lstStyle/>
          <a:p>
            <a:fld id="{F26FDE49-A3A7-4037-B113-812E831E6CD3}" type="slidenum">
              <a:rPr lang="en-US" smtClean="0"/>
              <a:t>‹#›</a:t>
            </a:fld>
            <a:endParaRPr lang="en-US"/>
          </a:p>
        </p:txBody>
      </p:sp>
    </p:spTree>
    <p:extLst>
      <p:ext uri="{BB962C8B-B14F-4D97-AF65-F5344CB8AC3E}">
        <p14:creationId xmlns:p14="http://schemas.microsoft.com/office/powerpoint/2010/main" val="1865642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5E3CB6-C4B4-C89D-B1E9-A8514BC625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C284B6-4769-161D-BF3E-6F31152D98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AFD2F1-8F96-F05E-448F-6A548B4342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D9F8F9A-B472-4341-B775-181AFEF436B4}" type="datetimeFigureOut">
              <a:rPr lang="en-US" smtClean="0"/>
              <a:t>7/24/2024</a:t>
            </a:fld>
            <a:endParaRPr lang="en-US"/>
          </a:p>
        </p:txBody>
      </p:sp>
      <p:sp>
        <p:nvSpPr>
          <p:cNvPr id="5" name="Footer Placeholder 4">
            <a:extLst>
              <a:ext uri="{FF2B5EF4-FFF2-40B4-BE49-F238E27FC236}">
                <a16:creationId xmlns:a16="http://schemas.microsoft.com/office/drawing/2014/main" id="{4797D050-6338-DF4F-E289-A339C40995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496BF7E-94A9-B6BA-C1BA-B2C5B7211A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26FDE49-A3A7-4037-B113-812E831E6CD3}" type="slidenum">
              <a:rPr lang="en-US" smtClean="0"/>
              <a:t>‹#›</a:t>
            </a:fld>
            <a:endParaRPr lang="en-US"/>
          </a:p>
        </p:txBody>
      </p:sp>
    </p:spTree>
    <p:extLst>
      <p:ext uri="{BB962C8B-B14F-4D97-AF65-F5344CB8AC3E}">
        <p14:creationId xmlns:p14="http://schemas.microsoft.com/office/powerpoint/2010/main" val="17641926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7/06/relationships/model3d" Target="../media/model3d1.glb"/><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7/06/relationships/model3d" Target="../media/model3d1.glb"/><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9.jp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1.jp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11.jpg"/><Relationship Id="rId7"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jpg"/><Relationship Id="rId5" Type="http://schemas.openxmlformats.org/officeDocument/2006/relationships/image" Target="../media/image12.png"/><Relationship Id="rId4" Type="http://schemas.microsoft.com/office/2017/06/relationships/model3d" Target="../media/model3d1.glb"/><Relationship Id="rId9"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61036"/>
        </a:solidFill>
        <a:effectLst/>
      </p:bgPr>
    </p:bg>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The Earth">
                <a:extLst>
                  <a:ext uri="{FF2B5EF4-FFF2-40B4-BE49-F238E27FC236}">
                    <a16:creationId xmlns:a16="http://schemas.microsoft.com/office/drawing/2014/main" id="{D172A394-2F72-4FFD-1A14-4F02832E95C7}"/>
                  </a:ext>
                </a:extLst>
              </p:cNvPr>
              <p:cNvGraphicFramePr>
                <a:graphicFrameLocks noChangeAspect="1"/>
              </p:cNvGraphicFramePr>
              <p:nvPr>
                <p:extLst>
                  <p:ext uri="{D42A27DB-BD31-4B8C-83A1-F6EECF244321}">
                    <p14:modId xmlns:p14="http://schemas.microsoft.com/office/powerpoint/2010/main" val="2340062561"/>
                  </p:ext>
                </p:extLst>
              </p:nvPr>
            </p:nvGraphicFramePr>
            <p:xfrm>
              <a:off x="6518888" y="602025"/>
              <a:ext cx="5403113" cy="5440897"/>
            </p:xfrm>
            <a:graphic>
              <a:graphicData uri="http://schemas.microsoft.com/office/drawing/2017/model3d">
                <am3d:model3d r:embed="rId2">
                  <am3d:spPr>
                    <a:xfrm>
                      <a:off x="0" y="0"/>
                      <a:ext cx="5403113" cy="5440897"/>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1337354" ay="2818744" az="1000975"/>
                    <am3d:postTrans dx="0" dy="0" dz="0"/>
                  </am3d:trans>
                  <am3d:raster rName="Office3DRenderer" rVer="16.0.8326">
                    <am3d:blip r:embed="rId3"/>
                  </am3d:raster>
                  <am3d:objViewport viewportSz="952157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The Earth">
                <a:extLst>
                  <a:ext uri="{FF2B5EF4-FFF2-40B4-BE49-F238E27FC236}">
                    <a16:creationId xmlns:a16="http://schemas.microsoft.com/office/drawing/2014/main" id="{D172A394-2F72-4FFD-1A14-4F02832E95C7}"/>
                  </a:ext>
                </a:extLst>
              </p:cNvPr>
              <p:cNvPicPr>
                <a:picLocks noGrp="1" noRot="1" noChangeAspect="1" noMove="1" noResize="1" noEditPoints="1" noAdjustHandles="1" noChangeArrowheads="1" noChangeShapeType="1" noCrop="1"/>
              </p:cNvPicPr>
              <p:nvPr/>
            </p:nvPicPr>
            <p:blipFill>
              <a:blip r:embed="rId3"/>
              <a:stretch>
                <a:fillRect/>
              </a:stretch>
            </p:blipFill>
            <p:spPr>
              <a:xfrm>
                <a:off x="6518888" y="602025"/>
                <a:ext cx="5403113" cy="5440897"/>
              </a:xfrm>
              <a:prstGeom prst="rect">
                <a:avLst/>
              </a:prstGeom>
            </p:spPr>
          </p:pic>
        </mc:Fallback>
      </mc:AlternateContent>
      <p:grpSp>
        <p:nvGrpSpPr>
          <p:cNvPr id="43" name="Group 42">
            <a:extLst>
              <a:ext uri="{FF2B5EF4-FFF2-40B4-BE49-F238E27FC236}">
                <a16:creationId xmlns:a16="http://schemas.microsoft.com/office/drawing/2014/main" id="{ED20340D-4332-7F03-2311-9149ADA43A74}"/>
              </a:ext>
            </a:extLst>
          </p:cNvPr>
          <p:cNvGrpSpPr/>
          <p:nvPr/>
        </p:nvGrpSpPr>
        <p:grpSpPr>
          <a:xfrm>
            <a:off x="-8568698" y="0"/>
            <a:ext cx="9650188" cy="6857998"/>
            <a:chOff x="-8568698" y="0"/>
            <a:chExt cx="9650188" cy="6858000"/>
          </a:xfrm>
        </p:grpSpPr>
        <p:sp>
          <p:nvSpPr>
            <p:cNvPr id="22" name="Flowchart: Terminator 21">
              <a:extLst>
                <a:ext uri="{FF2B5EF4-FFF2-40B4-BE49-F238E27FC236}">
                  <a16:creationId xmlns:a16="http://schemas.microsoft.com/office/drawing/2014/main" id="{9777C055-9F2C-25FD-58C1-C5392D5E20C1}"/>
                </a:ext>
              </a:extLst>
            </p:cNvPr>
            <p:cNvSpPr/>
            <p:nvPr/>
          </p:nvSpPr>
          <p:spPr>
            <a:xfrm>
              <a:off x="-486053" y="462686"/>
              <a:ext cx="1567543" cy="1043604"/>
            </a:xfrm>
            <a:prstGeom prst="flowChartTerminator">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1</a:t>
              </a:r>
            </a:p>
          </p:txBody>
        </p:sp>
        <p:sp>
          <p:nvSpPr>
            <p:cNvPr id="21" name="Rectangle: Rounded Corners 20">
              <a:extLst>
                <a:ext uri="{FF2B5EF4-FFF2-40B4-BE49-F238E27FC236}">
                  <a16:creationId xmlns:a16="http://schemas.microsoft.com/office/drawing/2014/main" id="{7E8C25EE-5C27-34EA-5810-9D2D1CE0BE05}"/>
                </a:ext>
              </a:extLst>
            </p:cNvPr>
            <p:cNvSpPr/>
            <p:nvPr/>
          </p:nvSpPr>
          <p:spPr>
            <a:xfrm>
              <a:off x="-8568698" y="0"/>
              <a:ext cx="8572500" cy="6858000"/>
            </a:xfrm>
            <a:prstGeom prst="roundRect">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8B36A794-A70A-4791-8638-368E48A72E5B}"/>
              </a:ext>
            </a:extLst>
          </p:cNvPr>
          <p:cNvGrpSpPr/>
          <p:nvPr/>
        </p:nvGrpSpPr>
        <p:grpSpPr>
          <a:xfrm>
            <a:off x="-8554861" y="0"/>
            <a:ext cx="9682844" cy="6857998"/>
            <a:chOff x="-8554861" y="0"/>
            <a:chExt cx="9682844" cy="6857998"/>
          </a:xfrm>
        </p:grpSpPr>
        <p:sp>
          <p:nvSpPr>
            <p:cNvPr id="27" name="Flowchart: Terminator 26">
              <a:extLst>
                <a:ext uri="{FF2B5EF4-FFF2-40B4-BE49-F238E27FC236}">
                  <a16:creationId xmlns:a16="http://schemas.microsoft.com/office/drawing/2014/main" id="{FEDC4ABD-6DF2-32B4-FA31-E768131B4BD4}"/>
                </a:ext>
              </a:extLst>
            </p:cNvPr>
            <p:cNvSpPr/>
            <p:nvPr/>
          </p:nvSpPr>
          <p:spPr>
            <a:xfrm>
              <a:off x="-439560" y="1663097"/>
              <a:ext cx="1567543" cy="1043604"/>
            </a:xfrm>
            <a:prstGeom prst="flowChartTerminator">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2</a:t>
              </a:r>
            </a:p>
          </p:txBody>
        </p:sp>
        <p:sp>
          <p:nvSpPr>
            <p:cNvPr id="28" name="Rectangle: Rounded Corners 27">
              <a:extLst>
                <a:ext uri="{FF2B5EF4-FFF2-40B4-BE49-F238E27FC236}">
                  <a16:creationId xmlns:a16="http://schemas.microsoft.com/office/drawing/2014/main" id="{EDF94ABC-7D97-7C6F-ECA0-0BD27B598FEE}"/>
                </a:ext>
              </a:extLst>
            </p:cNvPr>
            <p:cNvSpPr/>
            <p:nvPr/>
          </p:nvSpPr>
          <p:spPr>
            <a:xfrm>
              <a:off x="-8554861" y="0"/>
              <a:ext cx="8572500" cy="6857998"/>
            </a:xfrm>
            <a:prstGeom prst="roundRect">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63B8CEE8-FB88-E926-5B55-8548240D39EA}"/>
              </a:ext>
            </a:extLst>
          </p:cNvPr>
          <p:cNvGrpSpPr/>
          <p:nvPr/>
        </p:nvGrpSpPr>
        <p:grpSpPr>
          <a:xfrm>
            <a:off x="-8522205" y="1"/>
            <a:ext cx="9650188" cy="6857998"/>
            <a:chOff x="-8522205" y="1"/>
            <a:chExt cx="9650188" cy="6857998"/>
          </a:xfrm>
        </p:grpSpPr>
        <p:sp>
          <p:nvSpPr>
            <p:cNvPr id="30" name="Flowchart: Terminator 29">
              <a:extLst>
                <a:ext uri="{FF2B5EF4-FFF2-40B4-BE49-F238E27FC236}">
                  <a16:creationId xmlns:a16="http://schemas.microsoft.com/office/drawing/2014/main" id="{F9FCE664-9821-C048-FC82-FA8349C8E0DA}"/>
                </a:ext>
              </a:extLst>
            </p:cNvPr>
            <p:cNvSpPr/>
            <p:nvPr/>
          </p:nvSpPr>
          <p:spPr>
            <a:xfrm>
              <a:off x="-439560" y="2861138"/>
              <a:ext cx="1567543" cy="1043604"/>
            </a:xfrm>
            <a:prstGeom prst="flowChartTerminator">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3</a:t>
              </a:r>
            </a:p>
          </p:txBody>
        </p:sp>
        <p:sp>
          <p:nvSpPr>
            <p:cNvPr id="31" name="Rectangle: Rounded Corners 30">
              <a:extLst>
                <a:ext uri="{FF2B5EF4-FFF2-40B4-BE49-F238E27FC236}">
                  <a16:creationId xmlns:a16="http://schemas.microsoft.com/office/drawing/2014/main" id="{9D8BA928-5286-93E8-EA1A-3CFB40BAE1AC}"/>
                </a:ext>
              </a:extLst>
            </p:cNvPr>
            <p:cNvSpPr/>
            <p:nvPr/>
          </p:nvSpPr>
          <p:spPr>
            <a:xfrm>
              <a:off x="-8522205" y="1"/>
              <a:ext cx="8572500" cy="6857998"/>
            </a:xfrm>
            <a:prstGeom prst="roundRect">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7F140F44-C0A7-7467-20A2-CDA433D4B6EF}"/>
              </a:ext>
            </a:extLst>
          </p:cNvPr>
          <p:cNvGrpSpPr/>
          <p:nvPr/>
        </p:nvGrpSpPr>
        <p:grpSpPr>
          <a:xfrm>
            <a:off x="-8545044" y="0"/>
            <a:ext cx="9650188" cy="6858000"/>
            <a:chOff x="-8545044" y="0"/>
            <a:chExt cx="9650188" cy="6858000"/>
          </a:xfrm>
        </p:grpSpPr>
        <p:sp>
          <p:nvSpPr>
            <p:cNvPr id="33" name="Flowchart: Terminator 32">
              <a:extLst>
                <a:ext uri="{FF2B5EF4-FFF2-40B4-BE49-F238E27FC236}">
                  <a16:creationId xmlns:a16="http://schemas.microsoft.com/office/drawing/2014/main" id="{A2BE5723-DB5E-1E3A-5BAF-5BBE46958D2E}"/>
                </a:ext>
              </a:extLst>
            </p:cNvPr>
            <p:cNvSpPr/>
            <p:nvPr/>
          </p:nvSpPr>
          <p:spPr>
            <a:xfrm>
              <a:off x="-462399" y="4037457"/>
              <a:ext cx="1567543" cy="1043604"/>
            </a:xfrm>
            <a:prstGeom prst="flowChartTerminator">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4</a:t>
              </a:r>
            </a:p>
          </p:txBody>
        </p:sp>
        <p:sp>
          <p:nvSpPr>
            <p:cNvPr id="34" name="Rectangle: Rounded Corners 33">
              <a:extLst>
                <a:ext uri="{FF2B5EF4-FFF2-40B4-BE49-F238E27FC236}">
                  <a16:creationId xmlns:a16="http://schemas.microsoft.com/office/drawing/2014/main" id="{719BCEC7-3358-489D-50FE-DDB4EE8AD675}"/>
                </a:ext>
              </a:extLst>
            </p:cNvPr>
            <p:cNvSpPr/>
            <p:nvPr/>
          </p:nvSpPr>
          <p:spPr>
            <a:xfrm>
              <a:off x="-8545044" y="0"/>
              <a:ext cx="8572500" cy="6858000"/>
            </a:xfrm>
            <a:prstGeom prst="roundRect">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 name="Group 48">
            <a:extLst>
              <a:ext uri="{FF2B5EF4-FFF2-40B4-BE49-F238E27FC236}">
                <a16:creationId xmlns:a16="http://schemas.microsoft.com/office/drawing/2014/main" id="{A7CC04B7-C698-0115-8296-8F8AE5D0C5D3}"/>
              </a:ext>
            </a:extLst>
          </p:cNvPr>
          <p:cNvGrpSpPr/>
          <p:nvPr/>
        </p:nvGrpSpPr>
        <p:grpSpPr>
          <a:xfrm>
            <a:off x="-8554861" y="-1"/>
            <a:ext cx="9650188" cy="6857998"/>
            <a:chOff x="-8554861" y="-1"/>
            <a:chExt cx="9650188" cy="6857998"/>
          </a:xfrm>
        </p:grpSpPr>
        <p:sp>
          <p:nvSpPr>
            <p:cNvPr id="36" name="Flowchart: Terminator 35">
              <a:extLst>
                <a:ext uri="{FF2B5EF4-FFF2-40B4-BE49-F238E27FC236}">
                  <a16:creationId xmlns:a16="http://schemas.microsoft.com/office/drawing/2014/main" id="{4DE5B613-8AE4-6B37-1595-0BDC40EB1341}"/>
                </a:ext>
              </a:extLst>
            </p:cNvPr>
            <p:cNvSpPr/>
            <p:nvPr/>
          </p:nvSpPr>
          <p:spPr>
            <a:xfrm>
              <a:off x="-472216" y="5247061"/>
              <a:ext cx="1567543" cy="914396"/>
            </a:xfrm>
            <a:prstGeom prst="flowChartTerminator">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5</a:t>
              </a:r>
            </a:p>
          </p:txBody>
        </p:sp>
        <p:sp>
          <p:nvSpPr>
            <p:cNvPr id="37" name="Rectangle: Rounded Corners 36">
              <a:extLst>
                <a:ext uri="{FF2B5EF4-FFF2-40B4-BE49-F238E27FC236}">
                  <a16:creationId xmlns:a16="http://schemas.microsoft.com/office/drawing/2014/main" id="{D237FAA9-BC78-CE28-6A1F-3317AA4ABB90}"/>
                </a:ext>
              </a:extLst>
            </p:cNvPr>
            <p:cNvSpPr/>
            <p:nvPr/>
          </p:nvSpPr>
          <p:spPr>
            <a:xfrm>
              <a:off x="-8554861" y="-1"/>
              <a:ext cx="8572500" cy="6857998"/>
            </a:xfrm>
            <a:prstGeom prst="roundRect">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EC8D0989-A71C-11C8-DDA5-325DC98B0641}"/>
              </a:ext>
            </a:extLst>
          </p:cNvPr>
          <p:cNvSpPr txBox="1"/>
          <p:nvPr/>
        </p:nvSpPr>
        <p:spPr>
          <a:xfrm>
            <a:off x="1650654" y="2551837"/>
            <a:ext cx="6428648" cy="1938992"/>
          </a:xfrm>
          <a:prstGeom prst="rect">
            <a:avLst/>
          </a:prstGeom>
          <a:noFill/>
        </p:spPr>
        <p:txBody>
          <a:bodyPr wrap="square" rtlCol="0">
            <a:spAutoFit/>
          </a:bodyPr>
          <a:lstStyle/>
          <a:p>
            <a:r>
              <a:rPr lang="en-US" sz="6000" dirty="0">
                <a:solidFill>
                  <a:schemeClr val="bg1"/>
                </a:solidFill>
                <a:latin typeface="Bahnschrift SemiCondensed" panose="020B0502040204020203" pitchFamily="34" charset="0"/>
              </a:rPr>
              <a:t>TOP 5 CITIES IN </a:t>
            </a:r>
          </a:p>
          <a:p>
            <a:r>
              <a:rPr lang="en-US" sz="6000" dirty="0">
                <a:solidFill>
                  <a:schemeClr val="bg1"/>
                </a:solidFill>
                <a:latin typeface="Bahnschrift SemiCondensed" panose="020B0502040204020203" pitchFamily="34" charset="0"/>
              </a:rPr>
              <a:t>THE WORLD</a:t>
            </a:r>
          </a:p>
        </p:txBody>
      </p:sp>
    </p:spTree>
    <p:extLst>
      <p:ext uri="{BB962C8B-B14F-4D97-AF65-F5344CB8AC3E}">
        <p14:creationId xmlns:p14="http://schemas.microsoft.com/office/powerpoint/2010/main" val="1244231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61036"/>
        </a:solidFill>
        <a:effectLst/>
      </p:bgPr>
    </p:bg>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The Earth">
                <a:extLst>
                  <a:ext uri="{FF2B5EF4-FFF2-40B4-BE49-F238E27FC236}">
                    <a16:creationId xmlns:a16="http://schemas.microsoft.com/office/drawing/2014/main" id="{D172A394-2F72-4FFD-1A14-4F02832E95C7}"/>
                  </a:ext>
                </a:extLst>
              </p:cNvPr>
              <p:cNvGraphicFramePr>
                <a:graphicFrameLocks noChangeAspect="1"/>
              </p:cNvGraphicFramePr>
              <p:nvPr>
                <p:extLst>
                  <p:ext uri="{D42A27DB-BD31-4B8C-83A1-F6EECF244321}">
                    <p14:modId xmlns:p14="http://schemas.microsoft.com/office/powerpoint/2010/main" val="3938199062"/>
                  </p:ext>
                </p:extLst>
              </p:nvPr>
            </p:nvGraphicFramePr>
            <p:xfrm>
              <a:off x="8991674" y="3447514"/>
              <a:ext cx="2751852" cy="2789941"/>
            </p:xfrm>
            <a:graphic>
              <a:graphicData uri="http://schemas.microsoft.com/office/drawing/2017/model3d">
                <am3d:model3d r:embed="rId2">
                  <am3d:spPr>
                    <a:xfrm>
                      <a:off x="0" y="0"/>
                      <a:ext cx="2751852" cy="2789941"/>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3171177" ay="2608742" az="-2534882"/>
                    <am3d:postTrans dx="0" dy="0" dz="0"/>
                  </am3d:trans>
                  <am3d:raster rName="Office3DRenderer" rVer="16.0.8326">
                    <am3d:blip r:embed="rId3"/>
                  </am3d:raster>
                  <am3d:objViewport viewportSz="488477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The Earth">
                <a:extLst>
                  <a:ext uri="{FF2B5EF4-FFF2-40B4-BE49-F238E27FC236}">
                    <a16:creationId xmlns:a16="http://schemas.microsoft.com/office/drawing/2014/main" id="{D172A394-2F72-4FFD-1A14-4F02832E95C7}"/>
                  </a:ext>
                </a:extLst>
              </p:cNvPr>
              <p:cNvPicPr>
                <a:picLocks noGrp="1" noRot="1" noChangeAspect="1" noMove="1" noResize="1" noEditPoints="1" noAdjustHandles="1" noChangeArrowheads="1" noChangeShapeType="1" noCrop="1"/>
              </p:cNvPicPr>
              <p:nvPr/>
            </p:nvPicPr>
            <p:blipFill>
              <a:blip r:embed="rId3"/>
              <a:stretch>
                <a:fillRect/>
              </a:stretch>
            </p:blipFill>
            <p:spPr>
              <a:xfrm>
                <a:off x="8991674" y="3447514"/>
                <a:ext cx="2751852" cy="2789941"/>
              </a:xfrm>
              <a:prstGeom prst="rect">
                <a:avLst/>
              </a:prstGeom>
            </p:spPr>
          </p:pic>
        </mc:Fallback>
      </mc:AlternateContent>
      <p:grpSp>
        <p:nvGrpSpPr>
          <p:cNvPr id="43" name="Group 42">
            <a:extLst>
              <a:ext uri="{FF2B5EF4-FFF2-40B4-BE49-F238E27FC236}">
                <a16:creationId xmlns:a16="http://schemas.microsoft.com/office/drawing/2014/main" id="{ED20340D-4332-7F03-2311-9149ADA43A74}"/>
              </a:ext>
            </a:extLst>
          </p:cNvPr>
          <p:cNvGrpSpPr/>
          <p:nvPr/>
        </p:nvGrpSpPr>
        <p:grpSpPr>
          <a:xfrm>
            <a:off x="-562688" y="277982"/>
            <a:ext cx="9401887" cy="6302031"/>
            <a:chOff x="-8568698" y="0"/>
            <a:chExt cx="9650188" cy="6858000"/>
          </a:xfrm>
        </p:grpSpPr>
        <p:sp>
          <p:nvSpPr>
            <p:cNvPr id="22" name="Flowchart: Terminator 21">
              <a:extLst>
                <a:ext uri="{FF2B5EF4-FFF2-40B4-BE49-F238E27FC236}">
                  <a16:creationId xmlns:a16="http://schemas.microsoft.com/office/drawing/2014/main" id="{9777C055-9F2C-25FD-58C1-C5392D5E20C1}"/>
                </a:ext>
              </a:extLst>
            </p:cNvPr>
            <p:cNvSpPr/>
            <p:nvPr/>
          </p:nvSpPr>
          <p:spPr>
            <a:xfrm>
              <a:off x="-486053" y="462686"/>
              <a:ext cx="1567543" cy="1043604"/>
            </a:xfrm>
            <a:prstGeom prst="flowChartTerminator">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1</a:t>
              </a:r>
            </a:p>
          </p:txBody>
        </p:sp>
        <p:sp>
          <p:nvSpPr>
            <p:cNvPr id="21" name="Rectangle: Rounded Corners 20">
              <a:extLst>
                <a:ext uri="{FF2B5EF4-FFF2-40B4-BE49-F238E27FC236}">
                  <a16:creationId xmlns:a16="http://schemas.microsoft.com/office/drawing/2014/main" id="{7E8C25EE-5C27-34EA-5810-9D2D1CE0BE05}"/>
                </a:ext>
              </a:extLst>
            </p:cNvPr>
            <p:cNvSpPr/>
            <p:nvPr/>
          </p:nvSpPr>
          <p:spPr>
            <a:xfrm>
              <a:off x="-8568698" y="0"/>
              <a:ext cx="8572500" cy="6858000"/>
            </a:xfrm>
            <a:prstGeom prst="roundRect">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8B36A794-A70A-4791-8638-368E48A72E5B}"/>
              </a:ext>
            </a:extLst>
          </p:cNvPr>
          <p:cNvGrpSpPr/>
          <p:nvPr/>
        </p:nvGrpSpPr>
        <p:grpSpPr>
          <a:xfrm>
            <a:off x="-8554861" y="0"/>
            <a:ext cx="9682844" cy="6857998"/>
            <a:chOff x="-8554861" y="0"/>
            <a:chExt cx="9682844" cy="6857998"/>
          </a:xfrm>
        </p:grpSpPr>
        <p:sp>
          <p:nvSpPr>
            <p:cNvPr id="27" name="Flowchart: Terminator 26">
              <a:extLst>
                <a:ext uri="{FF2B5EF4-FFF2-40B4-BE49-F238E27FC236}">
                  <a16:creationId xmlns:a16="http://schemas.microsoft.com/office/drawing/2014/main" id="{FEDC4ABD-6DF2-32B4-FA31-E768131B4BD4}"/>
                </a:ext>
              </a:extLst>
            </p:cNvPr>
            <p:cNvSpPr/>
            <p:nvPr/>
          </p:nvSpPr>
          <p:spPr>
            <a:xfrm>
              <a:off x="-439560" y="1663097"/>
              <a:ext cx="1567543" cy="1043604"/>
            </a:xfrm>
            <a:prstGeom prst="flowChartTerminator">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2</a:t>
              </a:r>
            </a:p>
          </p:txBody>
        </p:sp>
        <p:sp>
          <p:nvSpPr>
            <p:cNvPr id="28" name="Rectangle: Rounded Corners 27">
              <a:extLst>
                <a:ext uri="{FF2B5EF4-FFF2-40B4-BE49-F238E27FC236}">
                  <a16:creationId xmlns:a16="http://schemas.microsoft.com/office/drawing/2014/main" id="{EDF94ABC-7D97-7C6F-ECA0-0BD27B598FEE}"/>
                </a:ext>
              </a:extLst>
            </p:cNvPr>
            <p:cNvSpPr/>
            <p:nvPr/>
          </p:nvSpPr>
          <p:spPr>
            <a:xfrm>
              <a:off x="-8554861" y="0"/>
              <a:ext cx="8572500" cy="6857998"/>
            </a:xfrm>
            <a:prstGeom prst="roundRect">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63B8CEE8-FB88-E926-5B55-8548240D39EA}"/>
              </a:ext>
            </a:extLst>
          </p:cNvPr>
          <p:cNvGrpSpPr/>
          <p:nvPr/>
        </p:nvGrpSpPr>
        <p:grpSpPr>
          <a:xfrm>
            <a:off x="-8522205" y="1"/>
            <a:ext cx="9650188" cy="6857998"/>
            <a:chOff x="-8522205" y="1"/>
            <a:chExt cx="9650188" cy="6857998"/>
          </a:xfrm>
        </p:grpSpPr>
        <p:sp>
          <p:nvSpPr>
            <p:cNvPr id="30" name="Flowchart: Terminator 29">
              <a:extLst>
                <a:ext uri="{FF2B5EF4-FFF2-40B4-BE49-F238E27FC236}">
                  <a16:creationId xmlns:a16="http://schemas.microsoft.com/office/drawing/2014/main" id="{F9FCE664-9821-C048-FC82-FA8349C8E0DA}"/>
                </a:ext>
              </a:extLst>
            </p:cNvPr>
            <p:cNvSpPr/>
            <p:nvPr/>
          </p:nvSpPr>
          <p:spPr>
            <a:xfrm>
              <a:off x="-439560" y="2861138"/>
              <a:ext cx="1567543" cy="1043604"/>
            </a:xfrm>
            <a:prstGeom prst="flowChartTerminator">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3</a:t>
              </a:r>
            </a:p>
          </p:txBody>
        </p:sp>
        <p:sp>
          <p:nvSpPr>
            <p:cNvPr id="31" name="Rectangle: Rounded Corners 30">
              <a:extLst>
                <a:ext uri="{FF2B5EF4-FFF2-40B4-BE49-F238E27FC236}">
                  <a16:creationId xmlns:a16="http://schemas.microsoft.com/office/drawing/2014/main" id="{9D8BA928-5286-93E8-EA1A-3CFB40BAE1AC}"/>
                </a:ext>
              </a:extLst>
            </p:cNvPr>
            <p:cNvSpPr/>
            <p:nvPr/>
          </p:nvSpPr>
          <p:spPr>
            <a:xfrm>
              <a:off x="-8522205" y="1"/>
              <a:ext cx="8572500" cy="6857998"/>
            </a:xfrm>
            <a:prstGeom prst="roundRect">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7F140F44-C0A7-7467-20A2-CDA433D4B6EF}"/>
              </a:ext>
            </a:extLst>
          </p:cNvPr>
          <p:cNvGrpSpPr/>
          <p:nvPr/>
        </p:nvGrpSpPr>
        <p:grpSpPr>
          <a:xfrm>
            <a:off x="-8545044" y="0"/>
            <a:ext cx="9650188" cy="6858000"/>
            <a:chOff x="-8545044" y="0"/>
            <a:chExt cx="9650188" cy="6858000"/>
          </a:xfrm>
        </p:grpSpPr>
        <p:sp>
          <p:nvSpPr>
            <p:cNvPr id="33" name="Flowchart: Terminator 32">
              <a:extLst>
                <a:ext uri="{FF2B5EF4-FFF2-40B4-BE49-F238E27FC236}">
                  <a16:creationId xmlns:a16="http://schemas.microsoft.com/office/drawing/2014/main" id="{A2BE5723-DB5E-1E3A-5BAF-5BBE46958D2E}"/>
                </a:ext>
              </a:extLst>
            </p:cNvPr>
            <p:cNvSpPr/>
            <p:nvPr/>
          </p:nvSpPr>
          <p:spPr>
            <a:xfrm>
              <a:off x="-462399" y="4037457"/>
              <a:ext cx="1567543" cy="1043604"/>
            </a:xfrm>
            <a:prstGeom prst="flowChartTerminator">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4</a:t>
              </a:r>
            </a:p>
          </p:txBody>
        </p:sp>
        <p:sp>
          <p:nvSpPr>
            <p:cNvPr id="34" name="Rectangle: Rounded Corners 33">
              <a:extLst>
                <a:ext uri="{FF2B5EF4-FFF2-40B4-BE49-F238E27FC236}">
                  <a16:creationId xmlns:a16="http://schemas.microsoft.com/office/drawing/2014/main" id="{719BCEC7-3358-489D-50FE-DDB4EE8AD675}"/>
                </a:ext>
              </a:extLst>
            </p:cNvPr>
            <p:cNvSpPr/>
            <p:nvPr/>
          </p:nvSpPr>
          <p:spPr>
            <a:xfrm>
              <a:off x="-8545044" y="0"/>
              <a:ext cx="8572500" cy="6858000"/>
            </a:xfrm>
            <a:prstGeom prst="roundRect">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 name="Group 48">
            <a:extLst>
              <a:ext uri="{FF2B5EF4-FFF2-40B4-BE49-F238E27FC236}">
                <a16:creationId xmlns:a16="http://schemas.microsoft.com/office/drawing/2014/main" id="{A7CC04B7-C698-0115-8296-8F8AE5D0C5D3}"/>
              </a:ext>
            </a:extLst>
          </p:cNvPr>
          <p:cNvGrpSpPr/>
          <p:nvPr/>
        </p:nvGrpSpPr>
        <p:grpSpPr>
          <a:xfrm>
            <a:off x="-8554861" y="-1"/>
            <a:ext cx="9650188" cy="6857998"/>
            <a:chOff x="-8554861" y="-1"/>
            <a:chExt cx="9650188" cy="6857998"/>
          </a:xfrm>
        </p:grpSpPr>
        <p:sp>
          <p:nvSpPr>
            <p:cNvPr id="36" name="Flowchart: Terminator 35">
              <a:extLst>
                <a:ext uri="{FF2B5EF4-FFF2-40B4-BE49-F238E27FC236}">
                  <a16:creationId xmlns:a16="http://schemas.microsoft.com/office/drawing/2014/main" id="{4DE5B613-8AE4-6B37-1595-0BDC40EB1341}"/>
                </a:ext>
              </a:extLst>
            </p:cNvPr>
            <p:cNvSpPr/>
            <p:nvPr/>
          </p:nvSpPr>
          <p:spPr>
            <a:xfrm>
              <a:off x="-472216" y="5247061"/>
              <a:ext cx="1567543" cy="914396"/>
            </a:xfrm>
            <a:prstGeom prst="flowChartTerminator">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5</a:t>
              </a:r>
            </a:p>
          </p:txBody>
        </p:sp>
        <p:sp>
          <p:nvSpPr>
            <p:cNvPr id="37" name="Rectangle: Rounded Corners 36">
              <a:extLst>
                <a:ext uri="{FF2B5EF4-FFF2-40B4-BE49-F238E27FC236}">
                  <a16:creationId xmlns:a16="http://schemas.microsoft.com/office/drawing/2014/main" id="{D237FAA9-BC78-CE28-6A1F-3317AA4ABB90}"/>
                </a:ext>
              </a:extLst>
            </p:cNvPr>
            <p:cNvSpPr/>
            <p:nvPr/>
          </p:nvSpPr>
          <p:spPr>
            <a:xfrm>
              <a:off x="-8554861" y="-1"/>
              <a:ext cx="8572500" cy="6857998"/>
            </a:xfrm>
            <a:prstGeom prst="roundRect">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EC8D0989-A71C-11C8-DDA5-325DC98B0641}"/>
              </a:ext>
            </a:extLst>
          </p:cNvPr>
          <p:cNvSpPr txBox="1"/>
          <p:nvPr/>
        </p:nvSpPr>
        <p:spPr>
          <a:xfrm>
            <a:off x="8421967" y="2044981"/>
            <a:ext cx="3953719" cy="1323439"/>
          </a:xfrm>
          <a:prstGeom prst="rect">
            <a:avLst/>
          </a:prstGeom>
          <a:noFill/>
        </p:spPr>
        <p:txBody>
          <a:bodyPr wrap="square" rtlCol="0">
            <a:spAutoFit/>
          </a:bodyPr>
          <a:lstStyle/>
          <a:p>
            <a:pPr algn="ctr"/>
            <a:r>
              <a:rPr lang="en-US" sz="4000" dirty="0">
                <a:solidFill>
                  <a:schemeClr val="bg1"/>
                </a:solidFill>
                <a:latin typeface="Bahnschrift SemiCondensed" panose="020B0502040204020203" pitchFamily="34" charset="0"/>
              </a:rPr>
              <a:t>TOP 5 CITIES IN </a:t>
            </a:r>
          </a:p>
          <a:p>
            <a:pPr algn="ctr"/>
            <a:r>
              <a:rPr lang="en-US" sz="4000" dirty="0">
                <a:solidFill>
                  <a:schemeClr val="bg1"/>
                </a:solidFill>
                <a:latin typeface="Bahnschrift SemiCondensed" panose="020B0502040204020203" pitchFamily="34" charset="0"/>
              </a:rPr>
              <a:t>THE WORLD</a:t>
            </a:r>
          </a:p>
        </p:txBody>
      </p:sp>
      <p:pic>
        <p:nvPicPr>
          <p:cNvPr id="3" name="Picture 2">
            <a:extLst>
              <a:ext uri="{FF2B5EF4-FFF2-40B4-BE49-F238E27FC236}">
                <a16:creationId xmlns:a16="http://schemas.microsoft.com/office/drawing/2014/main" id="{CC9C304B-BA91-D8D0-8CB0-5348D95647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1109" y="3374975"/>
            <a:ext cx="6028223" cy="2980267"/>
          </a:xfrm>
          <a:prstGeom prst="snip2DiagRect">
            <a:avLst/>
          </a:prstGeom>
          <a:solidFill>
            <a:srgbClr val="FFFFFF">
              <a:shade val="85000"/>
            </a:srgbClr>
          </a:solidFill>
          <a:ln w="88900" cap="sq">
            <a:noFill/>
            <a:miter lim="800000"/>
          </a:ln>
          <a:effectLst>
            <a:outerShdw blurRad="50800" dist="38100" dir="8100000" algn="tr"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80764ECD-0E63-BB92-E78F-04B9ED821520}"/>
              </a:ext>
            </a:extLst>
          </p:cNvPr>
          <p:cNvSpPr txBox="1"/>
          <p:nvPr/>
        </p:nvSpPr>
        <p:spPr>
          <a:xfrm>
            <a:off x="1251109" y="232199"/>
            <a:ext cx="6028224" cy="3108543"/>
          </a:xfrm>
          <a:prstGeom prst="rect">
            <a:avLst/>
          </a:prstGeom>
          <a:noFill/>
        </p:spPr>
        <p:txBody>
          <a:bodyPr wrap="square" rtlCol="0">
            <a:spAutoFit/>
          </a:bodyPr>
          <a:lstStyle/>
          <a:p>
            <a:r>
              <a:rPr lang="en-US" sz="3600" dirty="0">
                <a:solidFill>
                  <a:schemeClr val="bg1"/>
                </a:solidFill>
                <a:latin typeface="Freestyle Script" panose="030804020302050B0404" pitchFamily="66" charset="0"/>
              </a:rPr>
              <a:t>CAPE TOWN, S.A.</a:t>
            </a:r>
          </a:p>
          <a:p>
            <a:pPr algn="just"/>
            <a:r>
              <a:rPr lang="en-US" sz="2000" dirty="0">
                <a:solidFill>
                  <a:schemeClr val="bg1"/>
                </a:solidFill>
                <a:latin typeface="Aptos Display" panose="020B0004020202020204" pitchFamily="34" charset="0"/>
              </a:rPr>
              <a:t>Description: Cape Town, nestled between the majestic Table Mountain and the glistening waters of the Atlantic Ocean, is a vibrant city with a rich cultural heritage and natural beauty. Visitors can ride the cable car to the summit of Table Mountain for panoramic views of the city, explore the historic Robben Island, or relax on the pristine beaches of Clifton and Camps Bay. With its eclectic mix of cuisines, thriving arts scene</a:t>
            </a:r>
          </a:p>
        </p:txBody>
      </p:sp>
    </p:spTree>
    <p:extLst>
      <p:ext uri="{BB962C8B-B14F-4D97-AF65-F5344CB8AC3E}">
        <p14:creationId xmlns:p14="http://schemas.microsoft.com/office/powerpoint/2010/main" val="11042668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61036"/>
        </a:solidFill>
        <a:effectLst/>
      </p:bgPr>
    </p:bg>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The Earth">
                <a:extLst>
                  <a:ext uri="{FF2B5EF4-FFF2-40B4-BE49-F238E27FC236}">
                    <a16:creationId xmlns:a16="http://schemas.microsoft.com/office/drawing/2014/main" id="{D172A394-2F72-4FFD-1A14-4F02832E95C7}"/>
                  </a:ext>
                </a:extLst>
              </p:cNvPr>
              <p:cNvGraphicFramePr>
                <a:graphicFrameLocks noChangeAspect="1"/>
              </p:cNvGraphicFramePr>
              <p:nvPr>
                <p:extLst>
                  <p:ext uri="{D42A27DB-BD31-4B8C-83A1-F6EECF244321}">
                    <p14:modId xmlns:p14="http://schemas.microsoft.com/office/powerpoint/2010/main" val="3788624294"/>
                  </p:ext>
                </p:extLst>
              </p:nvPr>
            </p:nvGraphicFramePr>
            <p:xfrm>
              <a:off x="8991674" y="3437992"/>
              <a:ext cx="2751852" cy="2808985"/>
            </p:xfrm>
            <a:graphic>
              <a:graphicData uri="http://schemas.microsoft.com/office/drawing/2017/model3d">
                <am3d:model3d r:embed="rId2">
                  <am3d:spPr>
                    <a:xfrm>
                      <a:off x="0" y="0"/>
                      <a:ext cx="2751852" cy="2808985"/>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7452985" ay="-491870" az="-10089446"/>
                    <am3d:postTrans dx="0" dy="0" dz="0"/>
                  </am3d:trans>
                  <am3d:raster rName="Office3DRenderer" rVer="16.0.8326">
                    <am3d:blip r:embed="rId3"/>
                  </am3d:raster>
                  <am3d:objViewport viewportSz="488477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The Earth">
                <a:extLst>
                  <a:ext uri="{FF2B5EF4-FFF2-40B4-BE49-F238E27FC236}">
                    <a16:creationId xmlns:a16="http://schemas.microsoft.com/office/drawing/2014/main" id="{D172A394-2F72-4FFD-1A14-4F02832E95C7}"/>
                  </a:ext>
                </a:extLst>
              </p:cNvPr>
              <p:cNvPicPr>
                <a:picLocks noGrp="1" noRot="1" noChangeAspect="1" noMove="1" noResize="1" noEditPoints="1" noAdjustHandles="1" noChangeArrowheads="1" noChangeShapeType="1" noCrop="1"/>
              </p:cNvPicPr>
              <p:nvPr/>
            </p:nvPicPr>
            <p:blipFill>
              <a:blip r:embed="rId3"/>
              <a:stretch>
                <a:fillRect/>
              </a:stretch>
            </p:blipFill>
            <p:spPr>
              <a:xfrm>
                <a:off x="8991674" y="3437992"/>
                <a:ext cx="2751852" cy="2808985"/>
              </a:xfrm>
              <a:prstGeom prst="rect">
                <a:avLst/>
              </a:prstGeom>
            </p:spPr>
          </p:pic>
        </mc:Fallback>
      </mc:AlternateContent>
      <p:grpSp>
        <p:nvGrpSpPr>
          <p:cNvPr id="43" name="Group 42">
            <a:extLst>
              <a:ext uri="{FF2B5EF4-FFF2-40B4-BE49-F238E27FC236}">
                <a16:creationId xmlns:a16="http://schemas.microsoft.com/office/drawing/2014/main" id="{ED20340D-4332-7F03-2311-9149ADA43A74}"/>
              </a:ext>
            </a:extLst>
          </p:cNvPr>
          <p:cNvGrpSpPr/>
          <p:nvPr/>
        </p:nvGrpSpPr>
        <p:grpSpPr>
          <a:xfrm>
            <a:off x="-562688" y="277982"/>
            <a:ext cx="9401887" cy="6302031"/>
            <a:chOff x="-8568698" y="0"/>
            <a:chExt cx="9650188" cy="6858000"/>
          </a:xfrm>
        </p:grpSpPr>
        <p:sp>
          <p:nvSpPr>
            <p:cNvPr id="22" name="Flowchart: Terminator 21">
              <a:extLst>
                <a:ext uri="{FF2B5EF4-FFF2-40B4-BE49-F238E27FC236}">
                  <a16:creationId xmlns:a16="http://schemas.microsoft.com/office/drawing/2014/main" id="{9777C055-9F2C-25FD-58C1-C5392D5E20C1}"/>
                </a:ext>
              </a:extLst>
            </p:cNvPr>
            <p:cNvSpPr/>
            <p:nvPr/>
          </p:nvSpPr>
          <p:spPr>
            <a:xfrm>
              <a:off x="-486053" y="462686"/>
              <a:ext cx="1567543" cy="1043604"/>
            </a:xfrm>
            <a:prstGeom prst="flowChartTerminator">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1</a:t>
              </a:r>
            </a:p>
          </p:txBody>
        </p:sp>
        <p:sp>
          <p:nvSpPr>
            <p:cNvPr id="21" name="Rectangle: Rounded Corners 20">
              <a:extLst>
                <a:ext uri="{FF2B5EF4-FFF2-40B4-BE49-F238E27FC236}">
                  <a16:creationId xmlns:a16="http://schemas.microsoft.com/office/drawing/2014/main" id="{7E8C25EE-5C27-34EA-5810-9D2D1CE0BE05}"/>
                </a:ext>
              </a:extLst>
            </p:cNvPr>
            <p:cNvSpPr/>
            <p:nvPr/>
          </p:nvSpPr>
          <p:spPr>
            <a:xfrm>
              <a:off x="-8568698" y="0"/>
              <a:ext cx="8572500" cy="6858000"/>
            </a:xfrm>
            <a:prstGeom prst="roundRect">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8B36A794-A70A-4791-8638-368E48A72E5B}"/>
              </a:ext>
            </a:extLst>
          </p:cNvPr>
          <p:cNvGrpSpPr/>
          <p:nvPr/>
        </p:nvGrpSpPr>
        <p:grpSpPr>
          <a:xfrm>
            <a:off x="-971243" y="294915"/>
            <a:ext cx="9682844" cy="6563079"/>
            <a:chOff x="-8554861" y="0"/>
            <a:chExt cx="9682844" cy="6857998"/>
          </a:xfrm>
        </p:grpSpPr>
        <p:sp>
          <p:nvSpPr>
            <p:cNvPr id="27" name="Flowchart: Terminator 26">
              <a:extLst>
                <a:ext uri="{FF2B5EF4-FFF2-40B4-BE49-F238E27FC236}">
                  <a16:creationId xmlns:a16="http://schemas.microsoft.com/office/drawing/2014/main" id="{FEDC4ABD-6DF2-32B4-FA31-E768131B4BD4}"/>
                </a:ext>
              </a:extLst>
            </p:cNvPr>
            <p:cNvSpPr/>
            <p:nvPr/>
          </p:nvSpPr>
          <p:spPr>
            <a:xfrm>
              <a:off x="-439560" y="1663097"/>
              <a:ext cx="1567543" cy="1043604"/>
            </a:xfrm>
            <a:prstGeom prst="flowChartTerminator">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2</a:t>
              </a:r>
            </a:p>
          </p:txBody>
        </p:sp>
        <p:sp>
          <p:nvSpPr>
            <p:cNvPr id="28" name="Rectangle: Rounded Corners 27">
              <a:extLst>
                <a:ext uri="{FF2B5EF4-FFF2-40B4-BE49-F238E27FC236}">
                  <a16:creationId xmlns:a16="http://schemas.microsoft.com/office/drawing/2014/main" id="{EDF94ABC-7D97-7C6F-ECA0-0BD27B598FEE}"/>
                </a:ext>
              </a:extLst>
            </p:cNvPr>
            <p:cNvSpPr/>
            <p:nvPr/>
          </p:nvSpPr>
          <p:spPr>
            <a:xfrm>
              <a:off x="-8554861" y="0"/>
              <a:ext cx="8572500" cy="6857998"/>
            </a:xfrm>
            <a:prstGeom prst="roundRect">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63B8CEE8-FB88-E926-5B55-8548240D39EA}"/>
              </a:ext>
            </a:extLst>
          </p:cNvPr>
          <p:cNvGrpSpPr/>
          <p:nvPr/>
        </p:nvGrpSpPr>
        <p:grpSpPr>
          <a:xfrm>
            <a:off x="-8522205" y="1"/>
            <a:ext cx="9650188" cy="6857998"/>
            <a:chOff x="-8522205" y="1"/>
            <a:chExt cx="9650188" cy="6857998"/>
          </a:xfrm>
        </p:grpSpPr>
        <p:sp>
          <p:nvSpPr>
            <p:cNvPr id="30" name="Flowchart: Terminator 29">
              <a:extLst>
                <a:ext uri="{FF2B5EF4-FFF2-40B4-BE49-F238E27FC236}">
                  <a16:creationId xmlns:a16="http://schemas.microsoft.com/office/drawing/2014/main" id="{F9FCE664-9821-C048-FC82-FA8349C8E0DA}"/>
                </a:ext>
              </a:extLst>
            </p:cNvPr>
            <p:cNvSpPr/>
            <p:nvPr/>
          </p:nvSpPr>
          <p:spPr>
            <a:xfrm>
              <a:off x="-439560" y="2861138"/>
              <a:ext cx="1567543" cy="1043604"/>
            </a:xfrm>
            <a:prstGeom prst="flowChartTerminator">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3</a:t>
              </a:r>
            </a:p>
          </p:txBody>
        </p:sp>
        <p:sp>
          <p:nvSpPr>
            <p:cNvPr id="31" name="Rectangle: Rounded Corners 30">
              <a:extLst>
                <a:ext uri="{FF2B5EF4-FFF2-40B4-BE49-F238E27FC236}">
                  <a16:creationId xmlns:a16="http://schemas.microsoft.com/office/drawing/2014/main" id="{9D8BA928-5286-93E8-EA1A-3CFB40BAE1AC}"/>
                </a:ext>
              </a:extLst>
            </p:cNvPr>
            <p:cNvSpPr/>
            <p:nvPr/>
          </p:nvSpPr>
          <p:spPr>
            <a:xfrm>
              <a:off x="-8522205" y="1"/>
              <a:ext cx="8572500" cy="6857998"/>
            </a:xfrm>
            <a:prstGeom prst="roundRect">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7F140F44-C0A7-7467-20A2-CDA433D4B6EF}"/>
              </a:ext>
            </a:extLst>
          </p:cNvPr>
          <p:cNvGrpSpPr/>
          <p:nvPr/>
        </p:nvGrpSpPr>
        <p:grpSpPr>
          <a:xfrm>
            <a:off x="-8545044" y="0"/>
            <a:ext cx="9650188" cy="6858000"/>
            <a:chOff x="-8545044" y="0"/>
            <a:chExt cx="9650188" cy="6858000"/>
          </a:xfrm>
        </p:grpSpPr>
        <p:sp>
          <p:nvSpPr>
            <p:cNvPr id="33" name="Flowchart: Terminator 32">
              <a:extLst>
                <a:ext uri="{FF2B5EF4-FFF2-40B4-BE49-F238E27FC236}">
                  <a16:creationId xmlns:a16="http://schemas.microsoft.com/office/drawing/2014/main" id="{A2BE5723-DB5E-1E3A-5BAF-5BBE46958D2E}"/>
                </a:ext>
              </a:extLst>
            </p:cNvPr>
            <p:cNvSpPr/>
            <p:nvPr/>
          </p:nvSpPr>
          <p:spPr>
            <a:xfrm>
              <a:off x="-462399" y="4037457"/>
              <a:ext cx="1567543" cy="1043604"/>
            </a:xfrm>
            <a:prstGeom prst="flowChartTerminator">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4</a:t>
              </a:r>
            </a:p>
          </p:txBody>
        </p:sp>
        <p:sp>
          <p:nvSpPr>
            <p:cNvPr id="34" name="Rectangle: Rounded Corners 33">
              <a:extLst>
                <a:ext uri="{FF2B5EF4-FFF2-40B4-BE49-F238E27FC236}">
                  <a16:creationId xmlns:a16="http://schemas.microsoft.com/office/drawing/2014/main" id="{719BCEC7-3358-489D-50FE-DDB4EE8AD675}"/>
                </a:ext>
              </a:extLst>
            </p:cNvPr>
            <p:cNvSpPr/>
            <p:nvPr/>
          </p:nvSpPr>
          <p:spPr>
            <a:xfrm>
              <a:off x="-8545044" y="0"/>
              <a:ext cx="8572500" cy="6858000"/>
            </a:xfrm>
            <a:prstGeom prst="roundRect">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 name="Group 48">
            <a:extLst>
              <a:ext uri="{FF2B5EF4-FFF2-40B4-BE49-F238E27FC236}">
                <a16:creationId xmlns:a16="http://schemas.microsoft.com/office/drawing/2014/main" id="{A7CC04B7-C698-0115-8296-8F8AE5D0C5D3}"/>
              </a:ext>
            </a:extLst>
          </p:cNvPr>
          <p:cNvGrpSpPr/>
          <p:nvPr/>
        </p:nvGrpSpPr>
        <p:grpSpPr>
          <a:xfrm>
            <a:off x="-8554861" y="-1"/>
            <a:ext cx="9650188" cy="6857998"/>
            <a:chOff x="-8554861" y="-1"/>
            <a:chExt cx="9650188" cy="6857998"/>
          </a:xfrm>
        </p:grpSpPr>
        <p:sp>
          <p:nvSpPr>
            <p:cNvPr id="36" name="Flowchart: Terminator 35">
              <a:extLst>
                <a:ext uri="{FF2B5EF4-FFF2-40B4-BE49-F238E27FC236}">
                  <a16:creationId xmlns:a16="http://schemas.microsoft.com/office/drawing/2014/main" id="{4DE5B613-8AE4-6B37-1595-0BDC40EB1341}"/>
                </a:ext>
              </a:extLst>
            </p:cNvPr>
            <p:cNvSpPr/>
            <p:nvPr/>
          </p:nvSpPr>
          <p:spPr>
            <a:xfrm>
              <a:off x="-472216" y="5247061"/>
              <a:ext cx="1567543" cy="914396"/>
            </a:xfrm>
            <a:prstGeom prst="flowChartTerminator">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5</a:t>
              </a:r>
            </a:p>
          </p:txBody>
        </p:sp>
        <p:sp>
          <p:nvSpPr>
            <p:cNvPr id="37" name="Rectangle: Rounded Corners 36">
              <a:extLst>
                <a:ext uri="{FF2B5EF4-FFF2-40B4-BE49-F238E27FC236}">
                  <a16:creationId xmlns:a16="http://schemas.microsoft.com/office/drawing/2014/main" id="{D237FAA9-BC78-CE28-6A1F-3317AA4ABB90}"/>
                </a:ext>
              </a:extLst>
            </p:cNvPr>
            <p:cNvSpPr/>
            <p:nvPr/>
          </p:nvSpPr>
          <p:spPr>
            <a:xfrm>
              <a:off x="-8554861" y="-1"/>
              <a:ext cx="8572500" cy="6857998"/>
            </a:xfrm>
            <a:prstGeom prst="roundRect">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EC8D0989-A71C-11C8-DDA5-325DC98B0641}"/>
              </a:ext>
            </a:extLst>
          </p:cNvPr>
          <p:cNvSpPr txBox="1"/>
          <p:nvPr/>
        </p:nvSpPr>
        <p:spPr>
          <a:xfrm>
            <a:off x="8421967" y="2044981"/>
            <a:ext cx="3953719" cy="1323439"/>
          </a:xfrm>
          <a:prstGeom prst="rect">
            <a:avLst/>
          </a:prstGeom>
          <a:noFill/>
        </p:spPr>
        <p:txBody>
          <a:bodyPr wrap="square" rtlCol="0">
            <a:spAutoFit/>
          </a:bodyPr>
          <a:lstStyle/>
          <a:p>
            <a:pPr algn="ctr"/>
            <a:r>
              <a:rPr lang="en-US" sz="4000" dirty="0">
                <a:solidFill>
                  <a:schemeClr val="bg1"/>
                </a:solidFill>
                <a:latin typeface="Bahnschrift SemiCondensed" panose="020B0502040204020203" pitchFamily="34" charset="0"/>
              </a:rPr>
              <a:t>TOP 5 CITIES IN </a:t>
            </a:r>
          </a:p>
          <a:p>
            <a:pPr algn="ctr"/>
            <a:r>
              <a:rPr lang="en-US" sz="4000" dirty="0">
                <a:solidFill>
                  <a:schemeClr val="bg1"/>
                </a:solidFill>
                <a:latin typeface="Bahnschrift SemiCondensed" panose="020B0502040204020203" pitchFamily="34" charset="0"/>
              </a:rPr>
              <a:t>THE WORLD</a:t>
            </a:r>
          </a:p>
        </p:txBody>
      </p:sp>
      <p:sp>
        <p:nvSpPr>
          <p:cNvPr id="5" name="TextBox 4">
            <a:extLst>
              <a:ext uri="{FF2B5EF4-FFF2-40B4-BE49-F238E27FC236}">
                <a16:creationId xmlns:a16="http://schemas.microsoft.com/office/drawing/2014/main" id="{80764ECD-0E63-BB92-E78F-04B9ED821520}"/>
              </a:ext>
            </a:extLst>
          </p:cNvPr>
          <p:cNvSpPr txBox="1"/>
          <p:nvPr/>
        </p:nvSpPr>
        <p:spPr>
          <a:xfrm>
            <a:off x="683022" y="299931"/>
            <a:ext cx="6628967" cy="3108543"/>
          </a:xfrm>
          <a:prstGeom prst="rect">
            <a:avLst/>
          </a:prstGeom>
          <a:noFill/>
        </p:spPr>
        <p:txBody>
          <a:bodyPr wrap="square" rtlCol="0">
            <a:spAutoFit/>
          </a:bodyPr>
          <a:lstStyle/>
          <a:p>
            <a:r>
              <a:rPr lang="en-US" sz="3600" dirty="0">
                <a:solidFill>
                  <a:schemeClr val="bg1"/>
                </a:solidFill>
                <a:latin typeface="Freestyle Script" panose="030804020302050B0404" pitchFamily="66" charset="0"/>
              </a:rPr>
              <a:t>NEW YORK CITY,USA.</a:t>
            </a:r>
          </a:p>
          <a:p>
            <a:pPr algn="just"/>
            <a:r>
              <a:rPr lang="en-US" sz="2000" dirty="0">
                <a:solidFill>
                  <a:schemeClr val="bg1"/>
                </a:solidFill>
                <a:latin typeface="Aptos Display" panose="020B0004020202020204" pitchFamily="34" charset="0"/>
              </a:rPr>
              <a:t>Description: New York City, often referred to as the "Big</a:t>
            </a:r>
          </a:p>
          <a:p>
            <a:pPr algn="just"/>
            <a:r>
              <a:rPr lang="en-US" sz="2000" dirty="0">
                <a:solidFill>
                  <a:schemeClr val="bg1"/>
                </a:solidFill>
                <a:latin typeface="Aptos Display" panose="020B0004020202020204" pitchFamily="34" charset="0"/>
              </a:rPr>
              <a:t>Apple," is a melting pot of cultures, cuisines, and</a:t>
            </a:r>
          </a:p>
          <a:p>
            <a:pPr algn="just"/>
            <a:r>
              <a:rPr lang="en-US" sz="2000" dirty="0">
                <a:solidFill>
                  <a:schemeClr val="bg1"/>
                </a:solidFill>
                <a:latin typeface="Aptos Display" panose="020B0004020202020204" pitchFamily="34" charset="0"/>
              </a:rPr>
              <a:t>attractions. From the bright lights of Times Square to the</a:t>
            </a:r>
          </a:p>
          <a:p>
            <a:pPr algn="just"/>
            <a:r>
              <a:rPr lang="en-US" sz="2000" dirty="0">
                <a:solidFill>
                  <a:schemeClr val="bg1"/>
                </a:solidFill>
                <a:latin typeface="Aptos Display" panose="020B0004020202020204" pitchFamily="34" charset="0"/>
              </a:rPr>
              <a:t>tranquility of Central Park, the city offers a diverse range</a:t>
            </a:r>
          </a:p>
          <a:p>
            <a:pPr algn="just"/>
            <a:r>
              <a:rPr lang="en-US" sz="2000" dirty="0">
                <a:solidFill>
                  <a:schemeClr val="bg1"/>
                </a:solidFill>
                <a:latin typeface="Aptos Display" panose="020B0004020202020204" pitchFamily="34" charset="0"/>
              </a:rPr>
              <a:t>of experiences for visitors. Explore world-class museums</a:t>
            </a:r>
          </a:p>
          <a:p>
            <a:pPr algn="just"/>
            <a:r>
              <a:rPr lang="en-US" sz="2000" dirty="0">
                <a:solidFill>
                  <a:schemeClr val="bg1"/>
                </a:solidFill>
                <a:latin typeface="Aptos Display" panose="020B0004020202020204" pitchFamily="34" charset="0"/>
              </a:rPr>
              <a:t>like the Metropolitan Museum of Art, catch a Broadway</a:t>
            </a:r>
          </a:p>
          <a:p>
            <a:pPr algn="just"/>
            <a:r>
              <a:rPr lang="en-US" sz="2000" dirty="0">
                <a:solidFill>
                  <a:schemeClr val="bg1"/>
                </a:solidFill>
                <a:latin typeface="Aptos Display" panose="020B0004020202020204" pitchFamily="34" charset="0"/>
              </a:rPr>
              <a:t>show in the Theatre District, or sample delicious street</a:t>
            </a:r>
          </a:p>
          <a:p>
            <a:pPr algn="just"/>
            <a:r>
              <a:rPr lang="en-US" sz="2000" dirty="0">
                <a:solidFill>
                  <a:schemeClr val="bg1"/>
                </a:solidFill>
                <a:latin typeface="Aptos Display" panose="020B0004020202020204" pitchFamily="34" charset="0"/>
              </a:rPr>
              <a:t>food in multicultural neighborhoods like Chinatown.</a:t>
            </a:r>
          </a:p>
        </p:txBody>
      </p:sp>
      <p:pic>
        <p:nvPicPr>
          <p:cNvPr id="6" name="Picture 5">
            <a:extLst>
              <a:ext uri="{FF2B5EF4-FFF2-40B4-BE49-F238E27FC236}">
                <a16:creationId xmlns:a16="http://schemas.microsoft.com/office/drawing/2014/main" id="{BCD66FE2-77C4-E861-440F-6D5986A15E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8955" y="3368420"/>
            <a:ext cx="6033033" cy="2980267"/>
          </a:xfrm>
          <a:prstGeom prst="snip2DiagRect">
            <a:avLst/>
          </a:prstGeom>
          <a:solidFill>
            <a:srgbClr val="FFFFFF">
              <a:shade val="85000"/>
            </a:srgbClr>
          </a:solidFill>
          <a:ln w="88900" cap="sq">
            <a:noFill/>
            <a:miter lim="800000"/>
          </a:ln>
          <a:effectLst>
            <a:outerShdw blurRad="50800" dist="38100" dir="8100000" algn="tr" rotWithShape="0">
              <a:prstClr val="black">
                <a:alpha val="40000"/>
              </a:prst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0861064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61036"/>
        </a:solidFill>
        <a:effectLst/>
      </p:bgPr>
    </p:bg>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The Earth">
                <a:extLst>
                  <a:ext uri="{FF2B5EF4-FFF2-40B4-BE49-F238E27FC236}">
                    <a16:creationId xmlns:a16="http://schemas.microsoft.com/office/drawing/2014/main" id="{D172A394-2F72-4FFD-1A14-4F02832E95C7}"/>
                  </a:ext>
                </a:extLst>
              </p:cNvPr>
              <p:cNvGraphicFramePr>
                <a:graphicFrameLocks noChangeAspect="1"/>
              </p:cNvGraphicFramePr>
              <p:nvPr>
                <p:extLst>
                  <p:ext uri="{D42A27DB-BD31-4B8C-83A1-F6EECF244321}">
                    <p14:modId xmlns:p14="http://schemas.microsoft.com/office/powerpoint/2010/main" val="2438362912"/>
                  </p:ext>
                </p:extLst>
              </p:nvPr>
            </p:nvGraphicFramePr>
            <p:xfrm>
              <a:off x="8991673" y="3437992"/>
              <a:ext cx="2751852" cy="2808983"/>
            </p:xfrm>
            <a:graphic>
              <a:graphicData uri="http://schemas.microsoft.com/office/drawing/2017/model3d">
                <am3d:model3d r:embed="rId2">
                  <am3d:spPr>
                    <a:xfrm>
                      <a:off x="0" y="0"/>
                      <a:ext cx="2751852" cy="2808983"/>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9922164" ay="1686063" az="-10379395"/>
                    <am3d:postTrans dx="0" dy="0" dz="0"/>
                  </am3d:trans>
                  <am3d:raster rName="Office3DRenderer" rVer="16.0.8326">
                    <am3d:blip r:embed="rId3"/>
                  </am3d:raster>
                  <am3d:objViewport viewportSz="488477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The Earth">
                <a:extLst>
                  <a:ext uri="{FF2B5EF4-FFF2-40B4-BE49-F238E27FC236}">
                    <a16:creationId xmlns:a16="http://schemas.microsoft.com/office/drawing/2014/main" id="{D172A394-2F72-4FFD-1A14-4F02832E95C7}"/>
                  </a:ext>
                </a:extLst>
              </p:cNvPr>
              <p:cNvPicPr>
                <a:picLocks noGrp="1" noRot="1" noChangeAspect="1" noMove="1" noResize="1" noEditPoints="1" noAdjustHandles="1" noChangeArrowheads="1" noChangeShapeType="1" noCrop="1"/>
              </p:cNvPicPr>
              <p:nvPr/>
            </p:nvPicPr>
            <p:blipFill>
              <a:blip r:embed="rId3"/>
              <a:stretch>
                <a:fillRect/>
              </a:stretch>
            </p:blipFill>
            <p:spPr>
              <a:xfrm>
                <a:off x="8991673" y="3437992"/>
                <a:ext cx="2751852" cy="2808983"/>
              </a:xfrm>
              <a:prstGeom prst="rect">
                <a:avLst/>
              </a:prstGeom>
            </p:spPr>
          </p:pic>
        </mc:Fallback>
      </mc:AlternateContent>
      <p:grpSp>
        <p:nvGrpSpPr>
          <p:cNvPr id="43" name="Group 42">
            <a:extLst>
              <a:ext uri="{FF2B5EF4-FFF2-40B4-BE49-F238E27FC236}">
                <a16:creationId xmlns:a16="http://schemas.microsoft.com/office/drawing/2014/main" id="{ED20340D-4332-7F03-2311-9149ADA43A74}"/>
              </a:ext>
            </a:extLst>
          </p:cNvPr>
          <p:cNvGrpSpPr/>
          <p:nvPr/>
        </p:nvGrpSpPr>
        <p:grpSpPr>
          <a:xfrm>
            <a:off x="-562688" y="277982"/>
            <a:ext cx="9401887" cy="6302031"/>
            <a:chOff x="-8568698" y="0"/>
            <a:chExt cx="9650188" cy="6858000"/>
          </a:xfrm>
        </p:grpSpPr>
        <p:sp>
          <p:nvSpPr>
            <p:cNvPr id="22" name="Flowchart: Terminator 21">
              <a:extLst>
                <a:ext uri="{FF2B5EF4-FFF2-40B4-BE49-F238E27FC236}">
                  <a16:creationId xmlns:a16="http://schemas.microsoft.com/office/drawing/2014/main" id="{9777C055-9F2C-25FD-58C1-C5392D5E20C1}"/>
                </a:ext>
              </a:extLst>
            </p:cNvPr>
            <p:cNvSpPr/>
            <p:nvPr/>
          </p:nvSpPr>
          <p:spPr>
            <a:xfrm>
              <a:off x="-486053" y="462686"/>
              <a:ext cx="1567543" cy="1043604"/>
            </a:xfrm>
            <a:prstGeom prst="flowChartTerminator">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1</a:t>
              </a:r>
            </a:p>
          </p:txBody>
        </p:sp>
        <p:sp>
          <p:nvSpPr>
            <p:cNvPr id="21" name="Rectangle: Rounded Corners 20">
              <a:extLst>
                <a:ext uri="{FF2B5EF4-FFF2-40B4-BE49-F238E27FC236}">
                  <a16:creationId xmlns:a16="http://schemas.microsoft.com/office/drawing/2014/main" id="{7E8C25EE-5C27-34EA-5810-9D2D1CE0BE05}"/>
                </a:ext>
              </a:extLst>
            </p:cNvPr>
            <p:cNvSpPr/>
            <p:nvPr/>
          </p:nvSpPr>
          <p:spPr>
            <a:xfrm>
              <a:off x="-8568698" y="0"/>
              <a:ext cx="8572500" cy="6858000"/>
            </a:xfrm>
            <a:prstGeom prst="roundRect">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8B36A794-A70A-4791-8638-368E48A72E5B}"/>
              </a:ext>
            </a:extLst>
          </p:cNvPr>
          <p:cNvGrpSpPr/>
          <p:nvPr/>
        </p:nvGrpSpPr>
        <p:grpSpPr>
          <a:xfrm>
            <a:off x="-971243" y="294915"/>
            <a:ext cx="9682844" cy="6563085"/>
            <a:chOff x="-8554861" y="0"/>
            <a:chExt cx="9682844" cy="6857998"/>
          </a:xfrm>
        </p:grpSpPr>
        <p:sp>
          <p:nvSpPr>
            <p:cNvPr id="27" name="Flowchart: Terminator 26">
              <a:extLst>
                <a:ext uri="{FF2B5EF4-FFF2-40B4-BE49-F238E27FC236}">
                  <a16:creationId xmlns:a16="http://schemas.microsoft.com/office/drawing/2014/main" id="{FEDC4ABD-6DF2-32B4-FA31-E768131B4BD4}"/>
                </a:ext>
              </a:extLst>
            </p:cNvPr>
            <p:cNvSpPr/>
            <p:nvPr/>
          </p:nvSpPr>
          <p:spPr>
            <a:xfrm>
              <a:off x="-439560" y="1663097"/>
              <a:ext cx="1567543" cy="1043604"/>
            </a:xfrm>
            <a:prstGeom prst="flowChartTerminator">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2</a:t>
              </a:r>
            </a:p>
          </p:txBody>
        </p:sp>
        <p:sp>
          <p:nvSpPr>
            <p:cNvPr id="28" name="Rectangle: Rounded Corners 27">
              <a:extLst>
                <a:ext uri="{FF2B5EF4-FFF2-40B4-BE49-F238E27FC236}">
                  <a16:creationId xmlns:a16="http://schemas.microsoft.com/office/drawing/2014/main" id="{EDF94ABC-7D97-7C6F-ECA0-0BD27B598FEE}"/>
                </a:ext>
              </a:extLst>
            </p:cNvPr>
            <p:cNvSpPr/>
            <p:nvPr/>
          </p:nvSpPr>
          <p:spPr>
            <a:xfrm>
              <a:off x="-8554861" y="0"/>
              <a:ext cx="8572500" cy="6857998"/>
            </a:xfrm>
            <a:prstGeom prst="roundRect">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63B8CEE8-FB88-E926-5B55-8548240D39EA}"/>
              </a:ext>
            </a:extLst>
          </p:cNvPr>
          <p:cNvGrpSpPr/>
          <p:nvPr/>
        </p:nvGrpSpPr>
        <p:grpSpPr>
          <a:xfrm>
            <a:off x="-1110220" y="312374"/>
            <a:ext cx="9650188" cy="6545622"/>
            <a:chOff x="-8522205" y="1"/>
            <a:chExt cx="9650188" cy="6857998"/>
          </a:xfrm>
        </p:grpSpPr>
        <p:sp>
          <p:nvSpPr>
            <p:cNvPr id="30" name="Flowchart: Terminator 29">
              <a:extLst>
                <a:ext uri="{FF2B5EF4-FFF2-40B4-BE49-F238E27FC236}">
                  <a16:creationId xmlns:a16="http://schemas.microsoft.com/office/drawing/2014/main" id="{F9FCE664-9821-C048-FC82-FA8349C8E0DA}"/>
                </a:ext>
              </a:extLst>
            </p:cNvPr>
            <p:cNvSpPr/>
            <p:nvPr/>
          </p:nvSpPr>
          <p:spPr>
            <a:xfrm>
              <a:off x="-439560" y="2861138"/>
              <a:ext cx="1567543" cy="1043604"/>
            </a:xfrm>
            <a:prstGeom prst="flowChartTerminator">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3</a:t>
              </a:r>
            </a:p>
          </p:txBody>
        </p:sp>
        <p:sp>
          <p:nvSpPr>
            <p:cNvPr id="31" name="Rectangle: Rounded Corners 30">
              <a:extLst>
                <a:ext uri="{FF2B5EF4-FFF2-40B4-BE49-F238E27FC236}">
                  <a16:creationId xmlns:a16="http://schemas.microsoft.com/office/drawing/2014/main" id="{9D8BA928-5286-93E8-EA1A-3CFB40BAE1AC}"/>
                </a:ext>
              </a:extLst>
            </p:cNvPr>
            <p:cNvSpPr/>
            <p:nvPr/>
          </p:nvSpPr>
          <p:spPr>
            <a:xfrm>
              <a:off x="-8522205" y="1"/>
              <a:ext cx="8572500" cy="6857998"/>
            </a:xfrm>
            <a:prstGeom prst="roundRect">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7F140F44-C0A7-7467-20A2-CDA433D4B6EF}"/>
              </a:ext>
            </a:extLst>
          </p:cNvPr>
          <p:cNvGrpSpPr/>
          <p:nvPr/>
        </p:nvGrpSpPr>
        <p:grpSpPr>
          <a:xfrm>
            <a:off x="-8545044" y="0"/>
            <a:ext cx="9650188" cy="6858000"/>
            <a:chOff x="-8545044" y="0"/>
            <a:chExt cx="9650188" cy="6858000"/>
          </a:xfrm>
        </p:grpSpPr>
        <p:sp>
          <p:nvSpPr>
            <p:cNvPr id="33" name="Flowchart: Terminator 32">
              <a:extLst>
                <a:ext uri="{FF2B5EF4-FFF2-40B4-BE49-F238E27FC236}">
                  <a16:creationId xmlns:a16="http://schemas.microsoft.com/office/drawing/2014/main" id="{A2BE5723-DB5E-1E3A-5BAF-5BBE46958D2E}"/>
                </a:ext>
              </a:extLst>
            </p:cNvPr>
            <p:cNvSpPr/>
            <p:nvPr/>
          </p:nvSpPr>
          <p:spPr>
            <a:xfrm>
              <a:off x="-462399" y="4037457"/>
              <a:ext cx="1567543" cy="1043604"/>
            </a:xfrm>
            <a:prstGeom prst="flowChartTerminator">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4</a:t>
              </a:r>
            </a:p>
          </p:txBody>
        </p:sp>
        <p:sp>
          <p:nvSpPr>
            <p:cNvPr id="34" name="Rectangle: Rounded Corners 33">
              <a:extLst>
                <a:ext uri="{FF2B5EF4-FFF2-40B4-BE49-F238E27FC236}">
                  <a16:creationId xmlns:a16="http://schemas.microsoft.com/office/drawing/2014/main" id="{719BCEC7-3358-489D-50FE-DDB4EE8AD675}"/>
                </a:ext>
              </a:extLst>
            </p:cNvPr>
            <p:cNvSpPr/>
            <p:nvPr/>
          </p:nvSpPr>
          <p:spPr>
            <a:xfrm>
              <a:off x="-8545044" y="0"/>
              <a:ext cx="8572500" cy="6858000"/>
            </a:xfrm>
            <a:prstGeom prst="roundRect">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 name="Group 48">
            <a:extLst>
              <a:ext uri="{FF2B5EF4-FFF2-40B4-BE49-F238E27FC236}">
                <a16:creationId xmlns:a16="http://schemas.microsoft.com/office/drawing/2014/main" id="{A7CC04B7-C698-0115-8296-8F8AE5D0C5D3}"/>
              </a:ext>
            </a:extLst>
          </p:cNvPr>
          <p:cNvGrpSpPr/>
          <p:nvPr/>
        </p:nvGrpSpPr>
        <p:grpSpPr>
          <a:xfrm>
            <a:off x="-8554861" y="-1"/>
            <a:ext cx="9650188" cy="6857998"/>
            <a:chOff x="-8554861" y="-1"/>
            <a:chExt cx="9650188" cy="6857998"/>
          </a:xfrm>
        </p:grpSpPr>
        <p:sp>
          <p:nvSpPr>
            <p:cNvPr id="36" name="Flowchart: Terminator 35">
              <a:extLst>
                <a:ext uri="{FF2B5EF4-FFF2-40B4-BE49-F238E27FC236}">
                  <a16:creationId xmlns:a16="http://schemas.microsoft.com/office/drawing/2014/main" id="{4DE5B613-8AE4-6B37-1595-0BDC40EB1341}"/>
                </a:ext>
              </a:extLst>
            </p:cNvPr>
            <p:cNvSpPr/>
            <p:nvPr/>
          </p:nvSpPr>
          <p:spPr>
            <a:xfrm>
              <a:off x="-472216" y="5247061"/>
              <a:ext cx="1567543" cy="914396"/>
            </a:xfrm>
            <a:prstGeom prst="flowChartTerminator">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5</a:t>
              </a:r>
            </a:p>
          </p:txBody>
        </p:sp>
        <p:sp>
          <p:nvSpPr>
            <p:cNvPr id="37" name="Rectangle: Rounded Corners 36">
              <a:extLst>
                <a:ext uri="{FF2B5EF4-FFF2-40B4-BE49-F238E27FC236}">
                  <a16:creationId xmlns:a16="http://schemas.microsoft.com/office/drawing/2014/main" id="{D237FAA9-BC78-CE28-6A1F-3317AA4ABB90}"/>
                </a:ext>
              </a:extLst>
            </p:cNvPr>
            <p:cNvSpPr/>
            <p:nvPr/>
          </p:nvSpPr>
          <p:spPr>
            <a:xfrm>
              <a:off x="-8554861" y="-1"/>
              <a:ext cx="8572500" cy="6857998"/>
            </a:xfrm>
            <a:prstGeom prst="roundRect">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EC8D0989-A71C-11C8-DDA5-325DC98B0641}"/>
              </a:ext>
            </a:extLst>
          </p:cNvPr>
          <p:cNvSpPr txBox="1"/>
          <p:nvPr/>
        </p:nvSpPr>
        <p:spPr>
          <a:xfrm>
            <a:off x="8421967" y="2044981"/>
            <a:ext cx="3953719" cy="1323439"/>
          </a:xfrm>
          <a:prstGeom prst="rect">
            <a:avLst/>
          </a:prstGeom>
          <a:noFill/>
        </p:spPr>
        <p:txBody>
          <a:bodyPr wrap="square" rtlCol="0">
            <a:spAutoFit/>
          </a:bodyPr>
          <a:lstStyle/>
          <a:p>
            <a:pPr algn="ctr"/>
            <a:r>
              <a:rPr lang="en-US" sz="4000" dirty="0">
                <a:solidFill>
                  <a:schemeClr val="bg1"/>
                </a:solidFill>
                <a:latin typeface="Bahnschrift SemiCondensed" panose="020B0502040204020203" pitchFamily="34" charset="0"/>
              </a:rPr>
              <a:t>TOP 5 CITIES IN </a:t>
            </a:r>
          </a:p>
          <a:p>
            <a:pPr algn="ctr"/>
            <a:r>
              <a:rPr lang="en-US" sz="4000" dirty="0">
                <a:solidFill>
                  <a:schemeClr val="bg1"/>
                </a:solidFill>
                <a:latin typeface="Bahnschrift SemiCondensed" panose="020B0502040204020203" pitchFamily="34" charset="0"/>
              </a:rPr>
              <a:t>THE WORLD</a:t>
            </a:r>
          </a:p>
        </p:txBody>
      </p:sp>
      <p:sp>
        <p:nvSpPr>
          <p:cNvPr id="5" name="TextBox 4">
            <a:extLst>
              <a:ext uri="{FF2B5EF4-FFF2-40B4-BE49-F238E27FC236}">
                <a16:creationId xmlns:a16="http://schemas.microsoft.com/office/drawing/2014/main" id="{80764ECD-0E63-BB92-E78F-04B9ED821520}"/>
              </a:ext>
            </a:extLst>
          </p:cNvPr>
          <p:cNvSpPr txBox="1"/>
          <p:nvPr/>
        </p:nvSpPr>
        <p:spPr>
          <a:xfrm>
            <a:off x="426194" y="266065"/>
            <a:ext cx="7053019" cy="3108543"/>
          </a:xfrm>
          <a:prstGeom prst="rect">
            <a:avLst/>
          </a:prstGeom>
          <a:noFill/>
        </p:spPr>
        <p:txBody>
          <a:bodyPr wrap="square" rtlCol="0">
            <a:spAutoFit/>
          </a:bodyPr>
          <a:lstStyle/>
          <a:p>
            <a:r>
              <a:rPr lang="en-US" sz="3600" dirty="0">
                <a:solidFill>
                  <a:schemeClr val="bg1"/>
                </a:solidFill>
                <a:latin typeface="Freestyle Script" panose="030804020302050B0404" pitchFamily="66" charset="0"/>
              </a:rPr>
              <a:t>BARCELONA, SPAIN.</a:t>
            </a:r>
          </a:p>
          <a:p>
            <a:r>
              <a:rPr lang="en-US" sz="2000" dirty="0">
                <a:solidFill>
                  <a:schemeClr val="bg1"/>
                </a:solidFill>
                <a:latin typeface="Aptos Display" panose="020B0004020202020204" pitchFamily="34" charset="0"/>
              </a:rPr>
              <a:t>Description: Barcelona, the cosmopolitan capital of</a:t>
            </a:r>
          </a:p>
          <a:p>
            <a:r>
              <a:rPr lang="en-US" sz="2000" dirty="0">
                <a:solidFill>
                  <a:schemeClr val="bg1"/>
                </a:solidFill>
                <a:latin typeface="Aptos Display" panose="020B0004020202020204" pitchFamily="34" charset="0"/>
              </a:rPr>
              <a:t>Catalonia, is renowned for its stunning architecture,</a:t>
            </a:r>
          </a:p>
          <a:p>
            <a:r>
              <a:rPr lang="en-US" sz="2000" dirty="0">
                <a:solidFill>
                  <a:schemeClr val="bg1"/>
                </a:solidFill>
                <a:latin typeface="Aptos Display" panose="020B0004020202020204" pitchFamily="34" charset="0"/>
              </a:rPr>
              <a:t>vibrant culture, and lively atmosphere. At the heart of the</a:t>
            </a:r>
          </a:p>
          <a:p>
            <a:r>
              <a:rPr lang="en-US" sz="2000" dirty="0">
                <a:solidFill>
                  <a:schemeClr val="bg1"/>
                </a:solidFill>
                <a:latin typeface="Aptos Display" panose="020B0004020202020204" pitchFamily="34" charset="0"/>
              </a:rPr>
              <a:t>city lies the iconic Sagrada Familia, designed by</a:t>
            </a:r>
          </a:p>
          <a:p>
            <a:r>
              <a:rPr lang="en-US" sz="2000" dirty="0">
                <a:solidFill>
                  <a:schemeClr val="bg1"/>
                </a:solidFill>
                <a:latin typeface="Aptos Display" panose="020B0004020202020204" pitchFamily="34" charset="0"/>
              </a:rPr>
              <a:t>renowned architect Antoni Gaudi. Visitors can wander</a:t>
            </a:r>
          </a:p>
          <a:p>
            <a:r>
              <a:rPr lang="en-US" sz="2000" dirty="0">
                <a:solidFill>
                  <a:schemeClr val="bg1"/>
                </a:solidFill>
                <a:latin typeface="Aptos Display" panose="020B0004020202020204" pitchFamily="34" charset="0"/>
              </a:rPr>
              <a:t>through the narrow streets of the Gothic Quarter, marvel</a:t>
            </a:r>
          </a:p>
          <a:p>
            <a:r>
              <a:rPr lang="en-US" sz="2000" dirty="0">
                <a:solidFill>
                  <a:schemeClr val="bg1"/>
                </a:solidFill>
                <a:latin typeface="Aptos Display" panose="020B0004020202020204" pitchFamily="34" charset="0"/>
              </a:rPr>
              <a:t>at the colorful creations of Park </a:t>
            </a:r>
            <a:r>
              <a:rPr lang="en-US" sz="2000" dirty="0" err="1">
                <a:solidFill>
                  <a:schemeClr val="bg1"/>
                </a:solidFill>
                <a:latin typeface="Aptos Display" panose="020B0004020202020204" pitchFamily="34" charset="0"/>
              </a:rPr>
              <a:t>Güell</a:t>
            </a:r>
            <a:r>
              <a:rPr lang="en-US" sz="2000" dirty="0">
                <a:solidFill>
                  <a:schemeClr val="bg1"/>
                </a:solidFill>
                <a:latin typeface="Aptos Display" panose="020B0004020202020204" pitchFamily="34" charset="0"/>
              </a:rPr>
              <a:t>, and soak up the</a:t>
            </a:r>
          </a:p>
          <a:p>
            <a:r>
              <a:rPr lang="en-US" sz="2000" dirty="0">
                <a:solidFill>
                  <a:schemeClr val="bg1"/>
                </a:solidFill>
                <a:latin typeface="Aptos Display" panose="020B0004020202020204" pitchFamily="34" charset="0"/>
              </a:rPr>
              <a:t>sun on the beautiful beaches along the Mediterranean.</a:t>
            </a:r>
          </a:p>
        </p:txBody>
      </p:sp>
      <p:pic>
        <p:nvPicPr>
          <p:cNvPr id="7" name="Picture 6">
            <a:extLst>
              <a:ext uri="{FF2B5EF4-FFF2-40B4-BE49-F238E27FC236}">
                <a16:creationId xmlns:a16="http://schemas.microsoft.com/office/drawing/2014/main" id="{BF989B3E-EB68-4FD8-AD2D-4F38C9F7FF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4121" y="3340742"/>
            <a:ext cx="5916870" cy="3108543"/>
          </a:xfrm>
          <a:prstGeom prst="snip2DiagRect">
            <a:avLst/>
          </a:prstGeom>
          <a:solidFill>
            <a:srgbClr val="FFFFFF">
              <a:shade val="85000"/>
            </a:srgbClr>
          </a:solidFill>
          <a:ln w="88900" cap="sq">
            <a:noFill/>
            <a:miter lim="800000"/>
          </a:ln>
          <a:effectLst>
            <a:outerShdw blurRad="50800" dist="38100" dir="8100000" algn="tr" rotWithShape="0">
              <a:prstClr val="black">
                <a:alpha val="40000"/>
              </a:prst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572226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61036"/>
        </a:solidFill>
        <a:effectLst/>
      </p:bgPr>
    </p:bg>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The Earth">
                <a:extLst>
                  <a:ext uri="{FF2B5EF4-FFF2-40B4-BE49-F238E27FC236}">
                    <a16:creationId xmlns:a16="http://schemas.microsoft.com/office/drawing/2014/main" id="{D172A394-2F72-4FFD-1A14-4F02832E95C7}"/>
                  </a:ext>
                </a:extLst>
              </p:cNvPr>
              <p:cNvGraphicFramePr>
                <a:graphicFrameLocks noChangeAspect="1"/>
              </p:cNvGraphicFramePr>
              <p:nvPr>
                <p:extLst>
                  <p:ext uri="{D42A27DB-BD31-4B8C-83A1-F6EECF244321}">
                    <p14:modId xmlns:p14="http://schemas.microsoft.com/office/powerpoint/2010/main" val="2822152373"/>
                  </p:ext>
                </p:extLst>
              </p:nvPr>
            </p:nvGraphicFramePr>
            <p:xfrm>
              <a:off x="9001194" y="3437991"/>
              <a:ext cx="2732808" cy="2808983"/>
            </p:xfrm>
            <a:graphic>
              <a:graphicData uri="http://schemas.microsoft.com/office/drawing/2017/model3d">
                <am3d:model3d r:embed="rId3">
                  <am3d:spPr>
                    <a:xfrm>
                      <a:off x="0" y="0"/>
                      <a:ext cx="2732808" cy="2808983"/>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2418200" ay="1281279" az="1029786"/>
                    <am3d:postTrans dx="0" dy="0" dz="0"/>
                  </am3d:trans>
                  <am3d:raster rName="Office3DRenderer" rVer="16.0.8326">
                    <am3d:blip r:embed="rId4"/>
                  </am3d:raster>
                  <am3d:objViewport viewportSz="488477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The Earth">
                <a:extLst>
                  <a:ext uri="{FF2B5EF4-FFF2-40B4-BE49-F238E27FC236}">
                    <a16:creationId xmlns:a16="http://schemas.microsoft.com/office/drawing/2014/main" id="{D172A394-2F72-4FFD-1A14-4F02832E95C7}"/>
                  </a:ext>
                </a:extLst>
              </p:cNvPr>
              <p:cNvPicPr>
                <a:picLocks noGrp="1" noRot="1" noChangeAspect="1" noMove="1" noResize="1" noEditPoints="1" noAdjustHandles="1" noChangeArrowheads="1" noChangeShapeType="1" noCrop="1"/>
              </p:cNvPicPr>
              <p:nvPr/>
            </p:nvPicPr>
            <p:blipFill>
              <a:blip r:embed="rId4"/>
              <a:stretch>
                <a:fillRect/>
              </a:stretch>
            </p:blipFill>
            <p:spPr>
              <a:xfrm>
                <a:off x="9001194" y="3437991"/>
                <a:ext cx="2732808" cy="2808983"/>
              </a:xfrm>
              <a:prstGeom prst="rect">
                <a:avLst/>
              </a:prstGeom>
            </p:spPr>
          </p:pic>
        </mc:Fallback>
      </mc:AlternateContent>
      <p:grpSp>
        <p:nvGrpSpPr>
          <p:cNvPr id="43" name="Group 42">
            <a:extLst>
              <a:ext uri="{FF2B5EF4-FFF2-40B4-BE49-F238E27FC236}">
                <a16:creationId xmlns:a16="http://schemas.microsoft.com/office/drawing/2014/main" id="{ED20340D-4332-7F03-2311-9149ADA43A74}"/>
              </a:ext>
            </a:extLst>
          </p:cNvPr>
          <p:cNvGrpSpPr/>
          <p:nvPr/>
        </p:nvGrpSpPr>
        <p:grpSpPr>
          <a:xfrm>
            <a:off x="-562688" y="277982"/>
            <a:ext cx="9401887" cy="6302031"/>
            <a:chOff x="-8568698" y="0"/>
            <a:chExt cx="9650188" cy="6858000"/>
          </a:xfrm>
        </p:grpSpPr>
        <p:sp>
          <p:nvSpPr>
            <p:cNvPr id="22" name="Flowchart: Terminator 21">
              <a:extLst>
                <a:ext uri="{FF2B5EF4-FFF2-40B4-BE49-F238E27FC236}">
                  <a16:creationId xmlns:a16="http://schemas.microsoft.com/office/drawing/2014/main" id="{9777C055-9F2C-25FD-58C1-C5392D5E20C1}"/>
                </a:ext>
              </a:extLst>
            </p:cNvPr>
            <p:cNvSpPr/>
            <p:nvPr/>
          </p:nvSpPr>
          <p:spPr>
            <a:xfrm>
              <a:off x="-486053" y="462686"/>
              <a:ext cx="1567543" cy="1043604"/>
            </a:xfrm>
            <a:prstGeom prst="flowChartTerminator">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1</a:t>
              </a:r>
            </a:p>
          </p:txBody>
        </p:sp>
        <p:sp>
          <p:nvSpPr>
            <p:cNvPr id="21" name="Rectangle: Rounded Corners 20">
              <a:extLst>
                <a:ext uri="{FF2B5EF4-FFF2-40B4-BE49-F238E27FC236}">
                  <a16:creationId xmlns:a16="http://schemas.microsoft.com/office/drawing/2014/main" id="{7E8C25EE-5C27-34EA-5810-9D2D1CE0BE05}"/>
                </a:ext>
              </a:extLst>
            </p:cNvPr>
            <p:cNvSpPr/>
            <p:nvPr/>
          </p:nvSpPr>
          <p:spPr>
            <a:xfrm>
              <a:off x="-8568698" y="0"/>
              <a:ext cx="8572500" cy="6858000"/>
            </a:xfrm>
            <a:prstGeom prst="roundRect">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8B36A794-A70A-4791-8638-368E48A72E5B}"/>
              </a:ext>
            </a:extLst>
          </p:cNvPr>
          <p:cNvGrpSpPr/>
          <p:nvPr/>
        </p:nvGrpSpPr>
        <p:grpSpPr>
          <a:xfrm>
            <a:off x="-1005109" y="277982"/>
            <a:ext cx="9682844" cy="6580018"/>
            <a:chOff x="-8554861" y="0"/>
            <a:chExt cx="9682844" cy="6857998"/>
          </a:xfrm>
        </p:grpSpPr>
        <p:sp>
          <p:nvSpPr>
            <p:cNvPr id="27" name="Flowchart: Terminator 26">
              <a:extLst>
                <a:ext uri="{FF2B5EF4-FFF2-40B4-BE49-F238E27FC236}">
                  <a16:creationId xmlns:a16="http://schemas.microsoft.com/office/drawing/2014/main" id="{FEDC4ABD-6DF2-32B4-FA31-E768131B4BD4}"/>
                </a:ext>
              </a:extLst>
            </p:cNvPr>
            <p:cNvSpPr/>
            <p:nvPr/>
          </p:nvSpPr>
          <p:spPr>
            <a:xfrm>
              <a:off x="-439560" y="1663097"/>
              <a:ext cx="1567543" cy="1043604"/>
            </a:xfrm>
            <a:prstGeom prst="flowChartTerminator">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2</a:t>
              </a:r>
            </a:p>
          </p:txBody>
        </p:sp>
        <p:sp>
          <p:nvSpPr>
            <p:cNvPr id="28" name="Rectangle: Rounded Corners 27">
              <a:extLst>
                <a:ext uri="{FF2B5EF4-FFF2-40B4-BE49-F238E27FC236}">
                  <a16:creationId xmlns:a16="http://schemas.microsoft.com/office/drawing/2014/main" id="{EDF94ABC-7D97-7C6F-ECA0-0BD27B598FEE}"/>
                </a:ext>
              </a:extLst>
            </p:cNvPr>
            <p:cNvSpPr/>
            <p:nvPr/>
          </p:nvSpPr>
          <p:spPr>
            <a:xfrm>
              <a:off x="-8554861" y="0"/>
              <a:ext cx="8572500" cy="6857998"/>
            </a:xfrm>
            <a:prstGeom prst="roundRect">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63B8CEE8-FB88-E926-5B55-8548240D39EA}"/>
              </a:ext>
            </a:extLst>
          </p:cNvPr>
          <p:cNvGrpSpPr/>
          <p:nvPr/>
        </p:nvGrpSpPr>
        <p:grpSpPr>
          <a:xfrm>
            <a:off x="-1228751" y="278507"/>
            <a:ext cx="9650188" cy="6579488"/>
            <a:chOff x="-8522205" y="1"/>
            <a:chExt cx="9650188" cy="6857998"/>
          </a:xfrm>
        </p:grpSpPr>
        <p:sp>
          <p:nvSpPr>
            <p:cNvPr id="30" name="Flowchart: Terminator 29">
              <a:extLst>
                <a:ext uri="{FF2B5EF4-FFF2-40B4-BE49-F238E27FC236}">
                  <a16:creationId xmlns:a16="http://schemas.microsoft.com/office/drawing/2014/main" id="{F9FCE664-9821-C048-FC82-FA8349C8E0DA}"/>
                </a:ext>
              </a:extLst>
            </p:cNvPr>
            <p:cNvSpPr/>
            <p:nvPr/>
          </p:nvSpPr>
          <p:spPr>
            <a:xfrm>
              <a:off x="-439560" y="2861138"/>
              <a:ext cx="1567543" cy="1043604"/>
            </a:xfrm>
            <a:prstGeom prst="flowChartTerminator">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3</a:t>
              </a:r>
            </a:p>
          </p:txBody>
        </p:sp>
        <p:sp>
          <p:nvSpPr>
            <p:cNvPr id="31" name="Rectangle: Rounded Corners 30">
              <a:extLst>
                <a:ext uri="{FF2B5EF4-FFF2-40B4-BE49-F238E27FC236}">
                  <a16:creationId xmlns:a16="http://schemas.microsoft.com/office/drawing/2014/main" id="{9D8BA928-5286-93E8-EA1A-3CFB40BAE1AC}"/>
                </a:ext>
              </a:extLst>
            </p:cNvPr>
            <p:cNvSpPr/>
            <p:nvPr/>
          </p:nvSpPr>
          <p:spPr>
            <a:xfrm>
              <a:off x="-8522205" y="1"/>
              <a:ext cx="8572500" cy="6857998"/>
            </a:xfrm>
            <a:prstGeom prst="roundRect">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7F140F44-C0A7-7467-20A2-CDA433D4B6EF}"/>
              </a:ext>
            </a:extLst>
          </p:cNvPr>
          <p:cNvGrpSpPr/>
          <p:nvPr/>
        </p:nvGrpSpPr>
        <p:grpSpPr>
          <a:xfrm>
            <a:off x="-1412853" y="469262"/>
            <a:ext cx="9650188" cy="6388733"/>
            <a:chOff x="-8545044" y="0"/>
            <a:chExt cx="9650188" cy="6858000"/>
          </a:xfrm>
        </p:grpSpPr>
        <p:sp>
          <p:nvSpPr>
            <p:cNvPr id="33" name="Flowchart: Terminator 32">
              <a:extLst>
                <a:ext uri="{FF2B5EF4-FFF2-40B4-BE49-F238E27FC236}">
                  <a16:creationId xmlns:a16="http://schemas.microsoft.com/office/drawing/2014/main" id="{A2BE5723-DB5E-1E3A-5BAF-5BBE46958D2E}"/>
                </a:ext>
              </a:extLst>
            </p:cNvPr>
            <p:cNvSpPr/>
            <p:nvPr/>
          </p:nvSpPr>
          <p:spPr>
            <a:xfrm>
              <a:off x="-462399" y="4037457"/>
              <a:ext cx="1567543" cy="1043604"/>
            </a:xfrm>
            <a:prstGeom prst="flowChartTerminator">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4</a:t>
              </a:r>
            </a:p>
          </p:txBody>
        </p:sp>
        <p:sp>
          <p:nvSpPr>
            <p:cNvPr id="34" name="Rectangle: Rounded Corners 33">
              <a:extLst>
                <a:ext uri="{FF2B5EF4-FFF2-40B4-BE49-F238E27FC236}">
                  <a16:creationId xmlns:a16="http://schemas.microsoft.com/office/drawing/2014/main" id="{719BCEC7-3358-489D-50FE-DDB4EE8AD675}"/>
                </a:ext>
              </a:extLst>
            </p:cNvPr>
            <p:cNvSpPr/>
            <p:nvPr/>
          </p:nvSpPr>
          <p:spPr>
            <a:xfrm>
              <a:off x="-8545044" y="0"/>
              <a:ext cx="8572500" cy="6858000"/>
            </a:xfrm>
            <a:prstGeom prst="roundRect">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 name="Group 48">
            <a:extLst>
              <a:ext uri="{FF2B5EF4-FFF2-40B4-BE49-F238E27FC236}">
                <a16:creationId xmlns:a16="http://schemas.microsoft.com/office/drawing/2014/main" id="{A7CC04B7-C698-0115-8296-8F8AE5D0C5D3}"/>
              </a:ext>
            </a:extLst>
          </p:cNvPr>
          <p:cNvGrpSpPr/>
          <p:nvPr/>
        </p:nvGrpSpPr>
        <p:grpSpPr>
          <a:xfrm>
            <a:off x="-8554861" y="-1"/>
            <a:ext cx="9650188" cy="6857998"/>
            <a:chOff x="-8554861" y="-1"/>
            <a:chExt cx="9650188" cy="6857998"/>
          </a:xfrm>
        </p:grpSpPr>
        <p:sp>
          <p:nvSpPr>
            <p:cNvPr id="36" name="Flowchart: Terminator 35">
              <a:extLst>
                <a:ext uri="{FF2B5EF4-FFF2-40B4-BE49-F238E27FC236}">
                  <a16:creationId xmlns:a16="http://schemas.microsoft.com/office/drawing/2014/main" id="{4DE5B613-8AE4-6B37-1595-0BDC40EB1341}"/>
                </a:ext>
              </a:extLst>
            </p:cNvPr>
            <p:cNvSpPr/>
            <p:nvPr/>
          </p:nvSpPr>
          <p:spPr>
            <a:xfrm>
              <a:off x="-472216" y="5247061"/>
              <a:ext cx="1567543" cy="914396"/>
            </a:xfrm>
            <a:prstGeom prst="flowChartTerminator">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5</a:t>
              </a:r>
            </a:p>
          </p:txBody>
        </p:sp>
        <p:sp>
          <p:nvSpPr>
            <p:cNvPr id="37" name="Rectangle: Rounded Corners 36">
              <a:extLst>
                <a:ext uri="{FF2B5EF4-FFF2-40B4-BE49-F238E27FC236}">
                  <a16:creationId xmlns:a16="http://schemas.microsoft.com/office/drawing/2014/main" id="{D237FAA9-BC78-CE28-6A1F-3317AA4ABB90}"/>
                </a:ext>
              </a:extLst>
            </p:cNvPr>
            <p:cNvSpPr/>
            <p:nvPr/>
          </p:nvSpPr>
          <p:spPr>
            <a:xfrm>
              <a:off x="-8554861" y="-1"/>
              <a:ext cx="8572500" cy="6857998"/>
            </a:xfrm>
            <a:prstGeom prst="roundRect">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EC8D0989-A71C-11C8-DDA5-325DC98B0641}"/>
              </a:ext>
            </a:extLst>
          </p:cNvPr>
          <p:cNvSpPr txBox="1"/>
          <p:nvPr/>
        </p:nvSpPr>
        <p:spPr>
          <a:xfrm>
            <a:off x="8421967" y="2044981"/>
            <a:ext cx="3953719" cy="1323439"/>
          </a:xfrm>
          <a:prstGeom prst="rect">
            <a:avLst/>
          </a:prstGeom>
          <a:noFill/>
        </p:spPr>
        <p:txBody>
          <a:bodyPr wrap="square" rtlCol="0">
            <a:spAutoFit/>
          </a:bodyPr>
          <a:lstStyle/>
          <a:p>
            <a:pPr algn="ctr"/>
            <a:r>
              <a:rPr lang="en-US" sz="4000" dirty="0">
                <a:solidFill>
                  <a:schemeClr val="bg1"/>
                </a:solidFill>
                <a:latin typeface="Bahnschrift SemiCondensed" panose="020B0502040204020203" pitchFamily="34" charset="0"/>
              </a:rPr>
              <a:t>TOP 5 CITIES IN </a:t>
            </a:r>
          </a:p>
          <a:p>
            <a:pPr algn="ctr"/>
            <a:r>
              <a:rPr lang="en-US" sz="4000" dirty="0">
                <a:solidFill>
                  <a:schemeClr val="bg1"/>
                </a:solidFill>
                <a:latin typeface="Bahnschrift SemiCondensed" panose="020B0502040204020203" pitchFamily="34" charset="0"/>
              </a:rPr>
              <a:t>THE WORLD</a:t>
            </a:r>
          </a:p>
        </p:txBody>
      </p:sp>
      <p:sp>
        <p:nvSpPr>
          <p:cNvPr id="5" name="TextBox 4">
            <a:extLst>
              <a:ext uri="{FF2B5EF4-FFF2-40B4-BE49-F238E27FC236}">
                <a16:creationId xmlns:a16="http://schemas.microsoft.com/office/drawing/2014/main" id="{80764ECD-0E63-BB92-E78F-04B9ED821520}"/>
              </a:ext>
            </a:extLst>
          </p:cNvPr>
          <p:cNvSpPr txBox="1"/>
          <p:nvPr/>
        </p:nvSpPr>
        <p:spPr>
          <a:xfrm>
            <a:off x="241282" y="469258"/>
            <a:ext cx="6612082" cy="2677656"/>
          </a:xfrm>
          <a:prstGeom prst="rect">
            <a:avLst/>
          </a:prstGeom>
          <a:noFill/>
        </p:spPr>
        <p:txBody>
          <a:bodyPr wrap="square" rtlCol="0">
            <a:spAutoFit/>
          </a:bodyPr>
          <a:lstStyle/>
          <a:p>
            <a:r>
              <a:rPr lang="en-US" sz="3600" dirty="0">
                <a:solidFill>
                  <a:schemeClr val="bg1"/>
                </a:solidFill>
                <a:latin typeface="Freestyle Script" panose="030804020302050B0404" pitchFamily="66" charset="0"/>
              </a:rPr>
              <a:t>TOYKO, JAPAN.</a:t>
            </a:r>
          </a:p>
          <a:p>
            <a:r>
              <a:rPr lang="en-US" sz="2200" dirty="0">
                <a:solidFill>
                  <a:schemeClr val="bg1"/>
                </a:solidFill>
                <a:latin typeface="Aptos Display" panose="020B0004020202020204" pitchFamily="34" charset="0"/>
              </a:rPr>
              <a:t>Description: Tokyo, the bustling capital of Japan, is a</a:t>
            </a:r>
          </a:p>
          <a:p>
            <a:r>
              <a:rPr lang="en-US" sz="2200" dirty="0">
                <a:solidFill>
                  <a:schemeClr val="bg1"/>
                </a:solidFill>
                <a:latin typeface="Aptos Display" panose="020B0004020202020204" pitchFamily="34" charset="0"/>
              </a:rPr>
              <a:t>dynamic metropolis blending modernity with tradition. Skyscrapers stand tall alongside historic temples, creating a unique juxtaposition of old and new. From the bustling streets of Shibuya to the serene gardens of the Imperial Palace, Tokyo offers something for every traveler. </a:t>
            </a:r>
          </a:p>
        </p:txBody>
      </p:sp>
      <p:pic>
        <p:nvPicPr>
          <p:cNvPr id="3" name="Picture 2">
            <a:extLst>
              <a:ext uri="{FF2B5EF4-FFF2-40B4-BE49-F238E27FC236}">
                <a16:creationId xmlns:a16="http://schemas.microsoft.com/office/drawing/2014/main" id="{BC1AE6DA-499E-DEC5-72AF-29465C8A08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8573" y="3248410"/>
            <a:ext cx="5631456" cy="3174554"/>
          </a:xfrm>
          <a:prstGeom prst="snip2DiagRect">
            <a:avLst/>
          </a:prstGeom>
          <a:solidFill>
            <a:srgbClr val="FFFFFF">
              <a:shade val="85000"/>
            </a:srgbClr>
          </a:solidFill>
          <a:ln w="88900" cap="sq">
            <a:noFill/>
            <a:miter lim="800000"/>
          </a:ln>
          <a:effectLst>
            <a:outerShdw blurRad="50800" dist="38100" dir="8100000" algn="tr" rotWithShape="0">
              <a:prstClr val="black">
                <a:alpha val="40000"/>
              </a:prst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800842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61036"/>
        </a:solidFill>
        <a:effectLst/>
      </p:bgPr>
    </p:bg>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The Earth">
                <a:extLst>
                  <a:ext uri="{FF2B5EF4-FFF2-40B4-BE49-F238E27FC236}">
                    <a16:creationId xmlns:a16="http://schemas.microsoft.com/office/drawing/2014/main" id="{D172A394-2F72-4FFD-1A14-4F02832E95C7}"/>
                  </a:ext>
                </a:extLst>
              </p:cNvPr>
              <p:cNvGraphicFramePr>
                <a:graphicFrameLocks noChangeAspect="1"/>
              </p:cNvGraphicFramePr>
              <p:nvPr>
                <p:extLst>
                  <p:ext uri="{D42A27DB-BD31-4B8C-83A1-F6EECF244321}">
                    <p14:modId xmlns:p14="http://schemas.microsoft.com/office/powerpoint/2010/main" val="1459687293"/>
                  </p:ext>
                </p:extLst>
              </p:nvPr>
            </p:nvGraphicFramePr>
            <p:xfrm>
              <a:off x="8991672" y="3437990"/>
              <a:ext cx="2751851" cy="2808984"/>
            </p:xfrm>
            <a:graphic>
              <a:graphicData uri="http://schemas.microsoft.com/office/drawing/2017/model3d">
                <am3d:model3d r:embed="rId3">
                  <am3d:spPr>
                    <a:xfrm>
                      <a:off x="0" y="0"/>
                      <a:ext cx="2751851" cy="2808984"/>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8381850" ay="-411493" az="-10453029"/>
                    <am3d:postTrans dx="0" dy="0" dz="0"/>
                  </am3d:trans>
                  <am3d:raster rName="Office3DRenderer" rVer="16.0.8326">
                    <am3d:blip r:embed="rId4"/>
                  </am3d:raster>
                  <am3d:objViewport viewportSz="488477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The Earth">
                <a:extLst>
                  <a:ext uri="{FF2B5EF4-FFF2-40B4-BE49-F238E27FC236}">
                    <a16:creationId xmlns:a16="http://schemas.microsoft.com/office/drawing/2014/main" id="{D172A394-2F72-4FFD-1A14-4F02832E95C7}"/>
                  </a:ext>
                </a:extLst>
              </p:cNvPr>
              <p:cNvPicPr>
                <a:picLocks noGrp="1" noRot="1" noChangeAspect="1" noMove="1" noResize="1" noEditPoints="1" noAdjustHandles="1" noChangeArrowheads="1" noChangeShapeType="1" noCrop="1"/>
              </p:cNvPicPr>
              <p:nvPr/>
            </p:nvPicPr>
            <p:blipFill>
              <a:blip r:embed="rId4"/>
              <a:stretch>
                <a:fillRect/>
              </a:stretch>
            </p:blipFill>
            <p:spPr>
              <a:xfrm>
                <a:off x="8991672" y="3437990"/>
                <a:ext cx="2751851" cy="2808984"/>
              </a:xfrm>
              <a:prstGeom prst="rect">
                <a:avLst/>
              </a:prstGeom>
            </p:spPr>
          </p:pic>
        </mc:Fallback>
      </mc:AlternateContent>
      <p:grpSp>
        <p:nvGrpSpPr>
          <p:cNvPr id="43" name="Group 42">
            <a:extLst>
              <a:ext uri="{FF2B5EF4-FFF2-40B4-BE49-F238E27FC236}">
                <a16:creationId xmlns:a16="http://schemas.microsoft.com/office/drawing/2014/main" id="{ED20340D-4332-7F03-2311-9149ADA43A74}"/>
              </a:ext>
            </a:extLst>
          </p:cNvPr>
          <p:cNvGrpSpPr/>
          <p:nvPr/>
        </p:nvGrpSpPr>
        <p:grpSpPr>
          <a:xfrm>
            <a:off x="-562688" y="277982"/>
            <a:ext cx="9401887" cy="6580018"/>
            <a:chOff x="-8568698" y="0"/>
            <a:chExt cx="9650188" cy="6858000"/>
          </a:xfrm>
        </p:grpSpPr>
        <p:sp>
          <p:nvSpPr>
            <p:cNvPr id="22" name="Flowchart: Terminator 21">
              <a:extLst>
                <a:ext uri="{FF2B5EF4-FFF2-40B4-BE49-F238E27FC236}">
                  <a16:creationId xmlns:a16="http://schemas.microsoft.com/office/drawing/2014/main" id="{9777C055-9F2C-25FD-58C1-C5392D5E20C1}"/>
                </a:ext>
              </a:extLst>
            </p:cNvPr>
            <p:cNvSpPr/>
            <p:nvPr/>
          </p:nvSpPr>
          <p:spPr>
            <a:xfrm>
              <a:off x="-486053" y="462686"/>
              <a:ext cx="1567543" cy="1043604"/>
            </a:xfrm>
            <a:prstGeom prst="flowChartTerminator">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1</a:t>
              </a:r>
            </a:p>
          </p:txBody>
        </p:sp>
        <p:sp>
          <p:nvSpPr>
            <p:cNvPr id="21" name="Rectangle: Rounded Corners 20">
              <a:extLst>
                <a:ext uri="{FF2B5EF4-FFF2-40B4-BE49-F238E27FC236}">
                  <a16:creationId xmlns:a16="http://schemas.microsoft.com/office/drawing/2014/main" id="{7E8C25EE-5C27-34EA-5810-9D2D1CE0BE05}"/>
                </a:ext>
              </a:extLst>
            </p:cNvPr>
            <p:cNvSpPr/>
            <p:nvPr/>
          </p:nvSpPr>
          <p:spPr>
            <a:xfrm>
              <a:off x="-8568698" y="0"/>
              <a:ext cx="8572500" cy="6858000"/>
            </a:xfrm>
            <a:prstGeom prst="roundRect">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8B36A794-A70A-4791-8638-368E48A72E5B}"/>
              </a:ext>
            </a:extLst>
          </p:cNvPr>
          <p:cNvGrpSpPr/>
          <p:nvPr/>
        </p:nvGrpSpPr>
        <p:grpSpPr>
          <a:xfrm>
            <a:off x="-1022042" y="294914"/>
            <a:ext cx="9682844" cy="6647745"/>
            <a:chOff x="-8554861" y="0"/>
            <a:chExt cx="9682844" cy="6857998"/>
          </a:xfrm>
        </p:grpSpPr>
        <p:sp>
          <p:nvSpPr>
            <p:cNvPr id="27" name="Flowchart: Terminator 26">
              <a:extLst>
                <a:ext uri="{FF2B5EF4-FFF2-40B4-BE49-F238E27FC236}">
                  <a16:creationId xmlns:a16="http://schemas.microsoft.com/office/drawing/2014/main" id="{FEDC4ABD-6DF2-32B4-FA31-E768131B4BD4}"/>
                </a:ext>
              </a:extLst>
            </p:cNvPr>
            <p:cNvSpPr/>
            <p:nvPr/>
          </p:nvSpPr>
          <p:spPr>
            <a:xfrm>
              <a:off x="-439560" y="1663097"/>
              <a:ext cx="1567543" cy="1043604"/>
            </a:xfrm>
            <a:prstGeom prst="flowChartTerminator">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2</a:t>
              </a:r>
            </a:p>
          </p:txBody>
        </p:sp>
        <p:sp>
          <p:nvSpPr>
            <p:cNvPr id="28" name="Rectangle: Rounded Corners 27">
              <a:extLst>
                <a:ext uri="{FF2B5EF4-FFF2-40B4-BE49-F238E27FC236}">
                  <a16:creationId xmlns:a16="http://schemas.microsoft.com/office/drawing/2014/main" id="{EDF94ABC-7D97-7C6F-ECA0-0BD27B598FEE}"/>
                </a:ext>
              </a:extLst>
            </p:cNvPr>
            <p:cNvSpPr/>
            <p:nvPr/>
          </p:nvSpPr>
          <p:spPr>
            <a:xfrm>
              <a:off x="-8554861" y="0"/>
              <a:ext cx="8572500" cy="6857998"/>
            </a:xfrm>
            <a:prstGeom prst="roundRect">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63B8CEE8-FB88-E926-5B55-8548240D39EA}"/>
              </a:ext>
            </a:extLst>
          </p:cNvPr>
          <p:cNvGrpSpPr/>
          <p:nvPr/>
        </p:nvGrpSpPr>
        <p:grpSpPr>
          <a:xfrm>
            <a:off x="-1279550" y="363172"/>
            <a:ext cx="9650188" cy="6579488"/>
            <a:chOff x="-8522205" y="1"/>
            <a:chExt cx="9650188" cy="6857998"/>
          </a:xfrm>
        </p:grpSpPr>
        <p:sp>
          <p:nvSpPr>
            <p:cNvPr id="30" name="Flowchart: Terminator 29">
              <a:extLst>
                <a:ext uri="{FF2B5EF4-FFF2-40B4-BE49-F238E27FC236}">
                  <a16:creationId xmlns:a16="http://schemas.microsoft.com/office/drawing/2014/main" id="{F9FCE664-9821-C048-FC82-FA8349C8E0DA}"/>
                </a:ext>
              </a:extLst>
            </p:cNvPr>
            <p:cNvSpPr/>
            <p:nvPr/>
          </p:nvSpPr>
          <p:spPr>
            <a:xfrm>
              <a:off x="-439560" y="2861138"/>
              <a:ext cx="1567543" cy="1043604"/>
            </a:xfrm>
            <a:prstGeom prst="flowChartTerminator">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3</a:t>
              </a:r>
            </a:p>
          </p:txBody>
        </p:sp>
        <p:sp>
          <p:nvSpPr>
            <p:cNvPr id="31" name="Rectangle: Rounded Corners 30">
              <a:extLst>
                <a:ext uri="{FF2B5EF4-FFF2-40B4-BE49-F238E27FC236}">
                  <a16:creationId xmlns:a16="http://schemas.microsoft.com/office/drawing/2014/main" id="{9D8BA928-5286-93E8-EA1A-3CFB40BAE1AC}"/>
                </a:ext>
              </a:extLst>
            </p:cNvPr>
            <p:cNvSpPr/>
            <p:nvPr/>
          </p:nvSpPr>
          <p:spPr>
            <a:xfrm>
              <a:off x="-8522205" y="1"/>
              <a:ext cx="8572500" cy="6857998"/>
            </a:xfrm>
            <a:prstGeom prst="roundRect">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7F140F44-C0A7-7467-20A2-CDA433D4B6EF}"/>
              </a:ext>
            </a:extLst>
          </p:cNvPr>
          <p:cNvGrpSpPr/>
          <p:nvPr/>
        </p:nvGrpSpPr>
        <p:grpSpPr>
          <a:xfrm>
            <a:off x="-1463652" y="486194"/>
            <a:ext cx="9650188" cy="6507265"/>
            <a:chOff x="-8545044" y="0"/>
            <a:chExt cx="9650188" cy="6858000"/>
          </a:xfrm>
        </p:grpSpPr>
        <p:sp>
          <p:nvSpPr>
            <p:cNvPr id="33" name="Flowchart: Terminator 32">
              <a:extLst>
                <a:ext uri="{FF2B5EF4-FFF2-40B4-BE49-F238E27FC236}">
                  <a16:creationId xmlns:a16="http://schemas.microsoft.com/office/drawing/2014/main" id="{A2BE5723-DB5E-1E3A-5BAF-5BBE46958D2E}"/>
                </a:ext>
              </a:extLst>
            </p:cNvPr>
            <p:cNvSpPr/>
            <p:nvPr/>
          </p:nvSpPr>
          <p:spPr>
            <a:xfrm>
              <a:off x="-462399" y="4037457"/>
              <a:ext cx="1567543" cy="1043604"/>
            </a:xfrm>
            <a:prstGeom prst="flowChartTerminator">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4</a:t>
              </a:r>
            </a:p>
          </p:txBody>
        </p:sp>
        <p:sp>
          <p:nvSpPr>
            <p:cNvPr id="34" name="Rectangle: Rounded Corners 33">
              <a:extLst>
                <a:ext uri="{FF2B5EF4-FFF2-40B4-BE49-F238E27FC236}">
                  <a16:creationId xmlns:a16="http://schemas.microsoft.com/office/drawing/2014/main" id="{719BCEC7-3358-489D-50FE-DDB4EE8AD675}"/>
                </a:ext>
              </a:extLst>
            </p:cNvPr>
            <p:cNvSpPr/>
            <p:nvPr/>
          </p:nvSpPr>
          <p:spPr>
            <a:xfrm>
              <a:off x="-8545044" y="0"/>
              <a:ext cx="8572500" cy="6858000"/>
            </a:xfrm>
            <a:prstGeom prst="roundRect">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 name="Group 48">
            <a:extLst>
              <a:ext uri="{FF2B5EF4-FFF2-40B4-BE49-F238E27FC236}">
                <a16:creationId xmlns:a16="http://schemas.microsoft.com/office/drawing/2014/main" id="{A7CC04B7-C698-0115-8296-8F8AE5D0C5D3}"/>
              </a:ext>
            </a:extLst>
          </p:cNvPr>
          <p:cNvGrpSpPr/>
          <p:nvPr/>
        </p:nvGrpSpPr>
        <p:grpSpPr>
          <a:xfrm>
            <a:off x="-1679417" y="511518"/>
            <a:ext cx="9650188" cy="6532745"/>
            <a:chOff x="-8554861" y="-1"/>
            <a:chExt cx="9650188" cy="6857998"/>
          </a:xfrm>
        </p:grpSpPr>
        <p:sp>
          <p:nvSpPr>
            <p:cNvPr id="36" name="Flowchart: Terminator 35">
              <a:extLst>
                <a:ext uri="{FF2B5EF4-FFF2-40B4-BE49-F238E27FC236}">
                  <a16:creationId xmlns:a16="http://schemas.microsoft.com/office/drawing/2014/main" id="{4DE5B613-8AE4-6B37-1595-0BDC40EB1341}"/>
                </a:ext>
              </a:extLst>
            </p:cNvPr>
            <p:cNvSpPr/>
            <p:nvPr/>
          </p:nvSpPr>
          <p:spPr>
            <a:xfrm>
              <a:off x="-472216" y="5247061"/>
              <a:ext cx="1567543" cy="914396"/>
            </a:xfrm>
            <a:prstGeom prst="flowChartTerminator">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5</a:t>
              </a:r>
            </a:p>
          </p:txBody>
        </p:sp>
        <p:sp>
          <p:nvSpPr>
            <p:cNvPr id="37" name="Rectangle: Rounded Corners 36">
              <a:extLst>
                <a:ext uri="{FF2B5EF4-FFF2-40B4-BE49-F238E27FC236}">
                  <a16:creationId xmlns:a16="http://schemas.microsoft.com/office/drawing/2014/main" id="{D237FAA9-BC78-CE28-6A1F-3317AA4ABB90}"/>
                </a:ext>
              </a:extLst>
            </p:cNvPr>
            <p:cNvSpPr/>
            <p:nvPr/>
          </p:nvSpPr>
          <p:spPr>
            <a:xfrm>
              <a:off x="-8554861" y="-1"/>
              <a:ext cx="8572500" cy="6857998"/>
            </a:xfrm>
            <a:prstGeom prst="roundRect">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EC8D0989-A71C-11C8-DDA5-325DC98B0641}"/>
              </a:ext>
            </a:extLst>
          </p:cNvPr>
          <p:cNvSpPr txBox="1"/>
          <p:nvPr/>
        </p:nvSpPr>
        <p:spPr>
          <a:xfrm>
            <a:off x="8421967" y="2044981"/>
            <a:ext cx="3953719" cy="1323439"/>
          </a:xfrm>
          <a:prstGeom prst="rect">
            <a:avLst/>
          </a:prstGeom>
          <a:noFill/>
        </p:spPr>
        <p:txBody>
          <a:bodyPr wrap="square" rtlCol="0">
            <a:spAutoFit/>
          </a:bodyPr>
          <a:lstStyle/>
          <a:p>
            <a:pPr algn="ctr"/>
            <a:r>
              <a:rPr lang="en-US" sz="4000" dirty="0">
                <a:solidFill>
                  <a:schemeClr val="bg1"/>
                </a:solidFill>
                <a:latin typeface="Bahnschrift SemiCondensed" panose="020B0502040204020203" pitchFamily="34" charset="0"/>
              </a:rPr>
              <a:t>TOP 5 CITIES IN </a:t>
            </a:r>
          </a:p>
          <a:p>
            <a:pPr algn="ctr"/>
            <a:r>
              <a:rPr lang="en-US" sz="4000" dirty="0">
                <a:solidFill>
                  <a:schemeClr val="bg1"/>
                </a:solidFill>
                <a:latin typeface="Bahnschrift SemiCondensed" panose="020B0502040204020203" pitchFamily="34" charset="0"/>
              </a:rPr>
              <a:t>THE WORLD</a:t>
            </a:r>
          </a:p>
        </p:txBody>
      </p:sp>
      <p:sp>
        <p:nvSpPr>
          <p:cNvPr id="5" name="TextBox 4">
            <a:extLst>
              <a:ext uri="{FF2B5EF4-FFF2-40B4-BE49-F238E27FC236}">
                <a16:creationId xmlns:a16="http://schemas.microsoft.com/office/drawing/2014/main" id="{80764ECD-0E63-BB92-E78F-04B9ED821520}"/>
              </a:ext>
            </a:extLst>
          </p:cNvPr>
          <p:cNvSpPr txBox="1"/>
          <p:nvPr/>
        </p:nvSpPr>
        <p:spPr>
          <a:xfrm>
            <a:off x="291113" y="628649"/>
            <a:ext cx="6140349" cy="2554545"/>
          </a:xfrm>
          <a:prstGeom prst="rect">
            <a:avLst/>
          </a:prstGeom>
          <a:noFill/>
        </p:spPr>
        <p:txBody>
          <a:bodyPr wrap="square" rtlCol="0">
            <a:spAutoFit/>
          </a:bodyPr>
          <a:lstStyle/>
          <a:p>
            <a:r>
              <a:rPr lang="en-US" sz="2000" dirty="0">
                <a:solidFill>
                  <a:schemeClr val="bg1"/>
                </a:solidFill>
                <a:latin typeface="Freestyle Script" panose="030804020302050B0404" pitchFamily="66" charset="0"/>
              </a:rPr>
              <a:t>PARIS, FRANCE.</a:t>
            </a:r>
          </a:p>
          <a:p>
            <a:r>
              <a:rPr lang="en-US" sz="2000" dirty="0">
                <a:solidFill>
                  <a:schemeClr val="bg1"/>
                </a:solidFill>
                <a:latin typeface="Aptos Display" panose="020B0004020202020204" pitchFamily="34" charset="0"/>
              </a:rPr>
              <a:t>Paris, often called the "City of Love," is renowned for its romantic ambiance, iconic landmarks, and rich history. From the stunning Eiffel Tower to the magnificent Notre Dame Cathedral, Paris boasts an array of architectural marvels. Visitors can stroll along the Seine River, explore world-class museums like the Louvre, and indulge in delectable French cuisine.</a:t>
            </a:r>
          </a:p>
        </p:txBody>
      </p:sp>
      <p:pic>
        <p:nvPicPr>
          <p:cNvPr id="6" name="Picture 5">
            <a:extLst>
              <a:ext uri="{FF2B5EF4-FFF2-40B4-BE49-F238E27FC236}">
                <a16:creationId xmlns:a16="http://schemas.microsoft.com/office/drawing/2014/main" id="{AF49190D-F086-B968-2117-6048B0FE3D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1114" y="3311125"/>
            <a:ext cx="5644876" cy="3285301"/>
          </a:xfrm>
          <a:prstGeom prst="snip2DiagRect">
            <a:avLst/>
          </a:prstGeom>
          <a:solidFill>
            <a:srgbClr val="FFFFFF">
              <a:shade val="85000"/>
            </a:srgbClr>
          </a:solidFill>
          <a:ln w="88900" cap="sq">
            <a:noFill/>
            <a:miter lim="800000"/>
          </a:ln>
          <a:effectLst>
            <a:outerShdw blurRad="50800" dist="38100" dir="8100000" algn="tr" rotWithShape="0">
              <a:prstClr val="black">
                <a:alpha val="40000"/>
              </a:prst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7283659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61036"/>
        </a:solidFill>
        <a:effectLst/>
      </p:bgPr>
    </p:bg>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D20340D-4332-7F03-2311-9149ADA43A74}"/>
              </a:ext>
            </a:extLst>
          </p:cNvPr>
          <p:cNvGrpSpPr/>
          <p:nvPr/>
        </p:nvGrpSpPr>
        <p:grpSpPr>
          <a:xfrm>
            <a:off x="-562688" y="277982"/>
            <a:ext cx="9401887" cy="6302031"/>
            <a:chOff x="-8568698" y="0"/>
            <a:chExt cx="9650188" cy="6858000"/>
          </a:xfrm>
        </p:grpSpPr>
        <p:sp>
          <p:nvSpPr>
            <p:cNvPr id="22" name="Flowchart: Terminator 21">
              <a:extLst>
                <a:ext uri="{FF2B5EF4-FFF2-40B4-BE49-F238E27FC236}">
                  <a16:creationId xmlns:a16="http://schemas.microsoft.com/office/drawing/2014/main" id="{9777C055-9F2C-25FD-58C1-C5392D5E20C1}"/>
                </a:ext>
              </a:extLst>
            </p:cNvPr>
            <p:cNvSpPr/>
            <p:nvPr/>
          </p:nvSpPr>
          <p:spPr>
            <a:xfrm>
              <a:off x="-486053" y="462686"/>
              <a:ext cx="1567543" cy="1043604"/>
            </a:xfrm>
            <a:prstGeom prst="flowChartTerminator">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1</a:t>
              </a:r>
            </a:p>
          </p:txBody>
        </p:sp>
        <p:sp>
          <p:nvSpPr>
            <p:cNvPr id="21" name="Rectangle: Rounded Corners 20">
              <a:extLst>
                <a:ext uri="{FF2B5EF4-FFF2-40B4-BE49-F238E27FC236}">
                  <a16:creationId xmlns:a16="http://schemas.microsoft.com/office/drawing/2014/main" id="{7E8C25EE-5C27-34EA-5810-9D2D1CE0BE05}"/>
                </a:ext>
              </a:extLst>
            </p:cNvPr>
            <p:cNvSpPr/>
            <p:nvPr/>
          </p:nvSpPr>
          <p:spPr>
            <a:xfrm>
              <a:off x="-8568698" y="0"/>
              <a:ext cx="8572500" cy="6858000"/>
            </a:xfrm>
            <a:prstGeom prst="roundRect">
              <a:avLst/>
            </a:prstGeom>
            <a:solidFill>
              <a:srgbClr val="441D6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8B36A794-A70A-4791-8638-368E48A72E5B}"/>
              </a:ext>
            </a:extLst>
          </p:cNvPr>
          <p:cNvGrpSpPr/>
          <p:nvPr/>
        </p:nvGrpSpPr>
        <p:grpSpPr>
          <a:xfrm>
            <a:off x="-1005109" y="277982"/>
            <a:ext cx="9682844" cy="6580018"/>
            <a:chOff x="-8554861" y="0"/>
            <a:chExt cx="9682844" cy="6857998"/>
          </a:xfrm>
        </p:grpSpPr>
        <p:sp>
          <p:nvSpPr>
            <p:cNvPr id="27" name="Flowchart: Terminator 26">
              <a:extLst>
                <a:ext uri="{FF2B5EF4-FFF2-40B4-BE49-F238E27FC236}">
                  <a16:creationId xmlns:a16="http://schemas.microsoft.com/office/drawing/2014/main" id="{FEDC4ABD-6DF2-32B4-FA31-E768131B4BD4}"/>
                </a:ext>
              </a:extLst>
            </p:cNvPr>
            <p:cNvSpPr/>
            <p:nvPr/>
          </p:nvSpPr>
          <p:spPr>
            <a:xfrm>
              <a:off x="-439560" y="1663097"/>
              <a:ext cx="1567543" cy="1043604"/>
            </a:xfrm>
            <a:prstGeom prst="flowChartTerminator">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2</a:t>
              </a:r>
            </a:p>
          </p:txBody>
        </p:sp>
        <p:sp>
          <p:nvSpPr>
            <p:cNvPr id="28" name="Rectangle: Rounded Corners 27">
              <a:extLst>
                <a:ext uri="{FF2B5EF4-FFF2-40B4-BE49-F238E27FC236}">
                  <a16:creationId xmlns:a16="http://schemas.microsoft.com/office/drawing/2014/main" id="{EDF94ABC-7D97-7C6F-ECA0-0BD27B598FEE}"/>
                </a:ext>
              </a:extLst>
            </p:cNvPr>
            <p:cNvSpPr/>
            <p:nvPr/>
          </p:nvSpPr>
          <p:spPr>
            <a:xfrm>
              <a:off x="-8554861" y="0"/>
              <a:ext cx="8572500" cy="6857998"/>
            </a:xfrm>
            <a:prstGeom prst="roundRect">
              <a:avLst/>
            </a:prstGeom>
            <a:solidFill>
              <a:srgbClr val="5725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63B8CEE8-FB88-E926-5B55-8548240D39EA}"/>
              </a:ext>
            </a:extLst>
          </p:cNvPr>
          <p:cNvGrpSpPr/>
          <p:nvPr/>
        </p:nvGrpSpPr>
        <p:grpSpPr>
          <a:xfrm>
            <a:off x="-1211818" y="278507"/>
            <a:ext cx="9650188" cy="6579488"/>
            <a:chOff x="-8522205" y="1"/>
            <a:chExt cx="9650188" cy="6857998"/>
          </a:xfrm>
        </p:grpSpPr>
        <p:sp>
          <p:nvSpPr>
            <p:cNvPr id="30" name="Flowchart: Terminator 29">
              <a:extLst>
                <a:ext uri="{FF2B5EF4-FFF2-40B4-BE49-F238E27FC236}">
                  <a16:creationId xmlns:a16="http://schemas.microsoft.com/office/drawing/2014/main" id="{F9FCE664-9821-C048-FC82-FA8349C8E0DA}"/>
                </a:ext>
              </a:extLst>
            </p:cNvPr>
            <p:cNvSpPr/>
            <p:nvPr/>
          </p:nvSpPr>
          <p:spPr>
            <a:xfrm>
              <a:off x="-439560" y="2861138"/>
              <a:ext cx="1567543" cy="1043604"/>
            </a:xfrm>
            <a:prstGeom prst="flowChartTerminator">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3</a:t>
              </a:r>
            </a:p>
          </p:txBody>
        </p:sp>
        <p:sp>
          <p:nvSpPr>
            <p:cNvPr id="31" name="Rectangle: Rounded Corners 30">
              <a:extLst>
                <a:ext uri="{FF2B5EF4-FFF2-40B4-BE49-F238E27FC236}">
                  <a16:creationId xmlns:a16="http://schemas.microsoft.com/office/drawing/2014/main" id="{9D8BA928-5286-93E8-EA1A-3CFB40BAE1AC}"/>
                </a:ext>
              </a:extLst>
            </p:cNvPr>
            <p:cNvSpPr/>
            <p:nvPr/>
          </p:nvSpPr>
          <p:spPr>
            <a:xfrm>
              <a:off x="-8522205" y="1"/>
              <a:ext cx="8572500" cy="6857998"/>
            </a:xfrm>
            <a:prstGeom prst="roundRect">
              <a:avLst/>
            </a:prstGeom>
            <a:solidFill>
              <a:srgbClr val="6E2E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7F140F44-C0A7-7467-20A2-CDA433D4B6EF}"/>
              </a:ext>
            </a:extLst>
          </p:cNvPr>
          <p:cNvGrpSpPr/>
          <p:nvPr/>
        </p:nvGrpSpPr>
        <p:grpSpPr>
          <a:xfrm>
            <a:off x="-1395920" y="316864"/>
            <a:ext cx="9650188" cy="6625801"/>
            <a:chOff x="-8545044" y="0"/>
            <a:chExt cx="9650188" cy="6858000"/>
          </a:xfrm>
        </p:grpSpPr>
        <p:sp>
          <p:nvSpPr>
            <p:cNvPr id="33" name="Flowchart: Terminator 32">
              <a:extLst>
                <a:ext uri="{FF2B5EF4-FFF2-40B4-BE49-F238E27FC236}">
                  <a16:creationId xmlns:a16="http://schemas.microsoft.com/office/drawing/2014/main" id="{A2BE5723-DB5E-1E3A-5BAF-5BBE46958D2E}"/>
                </a:ext>
              </a:extLst>
            </p:cNvPr>
            <p:cNvSpPr/>
            <p:nvPr/>
          </p:nvSpPr>
          <p:spPr>
            <a:xfrm>
              <a:off x="-462399" y="4037457"/>
              <a:ext cx="1567543" cy="1043604"/>
            </a:xfrm>
            <a:prstGeom prst="flowChartTerminator">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4</a:t>
              </a:r>
            </a:p>
          </p:txBody>
        </p:sp>
        <p:sp>
          <p:nvSpPr>
            <p:cNvPr id="34" name="Rectangle: Rounded Corners 33">
              <a:extLst>
                <a:ext uri="{FF2B5EF4-FFF2-40B4-BE49-F238E27FC236}">
                  <a16:creationId xmlns:a16="http://schemas.microsoft.com/office/drawing/2014/main" id="{719BCEC7-3358-489D-50FE-DDB4EE8AD675}"/>
                </a:ext>
              </a:extLst>
            </p:cNvPr>
            <p:cNvSpPr/>
            <p:nvPr/>
          </p:nvSpPr>
          <p:spPr>
            <a:xfrm>
              <a:off x="-8545044" y="0"/>
              <a:ext cx="8572500" cy="6858000"/>
            </a:xfrm>
            <a:prstGeom prst="roundRect">
              <a:avLst/>
            </a:prstGeom>
            <a:solidFill>
              <a:srgbClr val="8939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 name="Group 48">
            <a:extLst>
              <a:ext uri="{FF2B5EF4-FFF2-40B4-BE49-F238E27FC236}">
                <a16:creationId xmlns:a16="http://schemas.microsoft.com/office/drawing/2014/main" id="{A7CC04B7-C698-0115-8296-8F8AE5D0C5D3}"/>
              </a:ext>
            </a:extLst>
          </p:cNvPr>
          <p:cNvGrpSpPr/>
          <p:nvPr/>
        </p:nvGrpSpPr>
        <p:grpSpPr>
          <a:xfrm>
            <a:off x="-1594752" y="240590"/>
            <a:ext cx="9650188" cy="6617405"/>
            <a:chOff x="-8554861" y="-1"/>
            <a:chExt cx="9650188" cy="6857998"/>
          </a:xfrm>
        </p:grpSpPr>
        <p:sp>
          <p:nvSpPr>
            <p:cNvPr id="36" name="Flowchart: Terminator 35">
              <a:extLst>
                <a:ext uri="{FF2B5EF4-FFF2-40B4-BE49-F238E27FC236}">
                  <a16:creationId xmlns:a16="http://schemas.microsoft.com/office/drawing/2014/main" id="{4DE5B613-8AE4-6B37-1595-0BDC40EB1341}"/>
                </a:ext>
              </a:extLst>
            </p:cNvPr>
            <p:cNvSpPr/>
            <p:nvPr/>
          </p:nvSpPr>
          <p:spPr>
            <a:xfrm>
              <a:off x="-472216" y="5247061"/>
              <a:ext cx="1567543" cy="914396"/>
            </a:xfrm>
            <a:prstGeom prst="flowChartTerminator">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spc="50" dirty="0">
                  <a:ln w="9525" cmpd="sng">
                    <a:solidFill>
                      <a:schemeClr val="accent1"/>
                    </a:solidFill>
                    <a:prstDash val="solid"/>
                  </a:ln>
                  <a:solidFill>
                    <a:srgbClr val="70AD47">
                      <a:tint val="1000"/>
                    </a:srgbClr>
                  </a:solidFill>
                  <a:effectLst>
                    <a:glow rad="38100">
                      <a:schemeClr val="accent1">
                        <a:alpha val="40000"/>
                      </a:schemeClr>
                    </a:glow>
                  </a:effectLst>
                </a:rPr>
                <a:t>5</a:t>
              </a:r>
            </a:p>
          </p:txBody>
        </p:sp>
        <p:sp>
          <p:nvSpPr>
            <p:cNvPr id="37" name="Rectangle: Rounded Corners 36">
              <a:extLst>
                <a:ext uri="{FF2B5EF4-FFF2-40B4-BE49-F238E27FC236}">
                  <a16:creationId xmlns:a16="http://schemas.microsoft.com/office/drawing/2014/main" id="{D237FAA9-BC78-CE28-6A1F-3317AA4ABB90}"/>
                </a:ext>
              </a:extLst>
            </p:cNvPr>
            <p:cNvSpPr/>
            <p:nvPr/>
          </p:nvSpPr>
          <p:spPr>
            <a:xfrm>
              <a:off x="-8554861" y="-1"/>
              <a:ext cx="8572500" cy="6857998"/>
            </a:xfrm>
            <a:prstGeom prst="roundRect">
              <a:avLst/>
            </a:prstGeom>
            <a:solidFill>
              <a:srgbClr val="9E5CD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80764ECD-0E63-BB92-E78F-04B9ED821520}"/>
              </a:ext>
            </a:extLst>
          </p:cNvPr>
          <p:cNvSpPr txBox="1"/>
          <p:nvPr/>
        </p:nvSpPr>
        <p:spPr>
          <a:xfrm>
            <a:off x="688934" y="232199"/>
            <a:ext cx="6216662" cy="3016210"/>
          </a:xfrm>
          <a:prstGeom prst="rect">
            <a:avLst/>
          </a:prstGeom>
          <a:noFill/>
        </p:spPr>
        <p:txBody>
          <a:bodyPr wrap="square" rtlCol="0">
            <a:spAutoFit/>
          </a:bodyPr>
          <a:lstStyle/>
          <a:p>
            <a:r>
              <a:rPr lang="en-US" sz="3600" dirty="0">
                <a:solidFill>
                  <a:schemeClr val="bg1"/>
                </a:solidFill>
                <a:latin typeface="Freestyle Script" panose="030804020302050B0404" pitchFamily="66" charset="0"/>
              </a:rPr>
              <a:t>PARIS, FRANCE.</a:t>
            </a:r>
          </a:p>
          <a:p>
            <a:r>
              <a:rPr lang="en-US" sz="2200" dirty="0">
                <a:solidFill>
                  <a:schemeClr val="bg1"/>
                </a:solidFill>
                <a:latin typeface="Aptos Display" panose="020B0004020202020204" pitchFamily="34" charset="0"/>
              </a:rPr>
              <a:t>Paris, often called the "City of Love," is renowned for its romantic ambiance, iconic landmarks, and rich history. From the stunning Eiffel Tower to the magnificent Notre Dame Cathedral, Paris boasts an array of architectural marvels. Visitors can stroll along the Seine River, explore world-class museums like the Louvre, and indulge in delectable French cuisine.</a:t>
            </a:r>
          </a:p>
        </p:txBody>
      </p:sp>
      <p:pic>
        <p:nvPicPr>
          <p:cNvPr id="6" name="Picture 5">
            <a:extLst>
              <a:ext uri="{FF2B5EF4-FFF2-40B4-BE49-F238E27FC236}">
                <a16:creationId xmlns:a16="http://schemas.microsoft.com/office/drawing/2014/main" id="{AF49190D-F086-B968-2117-6048B0FE3D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8443" y="3294192"/>
            <a:ext cx="5644876" cy="3285301"/>
          </a:xfrm>
          <a:prstGeom prst="snip2DiagRect">
            <a:avLst/>
          </a:prstGeom>
          <a:solidFill>
            <a:srgbClr val="FFFFFF">
              <a:shade val="85000"/>
            </a:srgbClr>
          </a:solidFill>
          <a:ln w="88900" cap="sq">
            <a:noFill/>
            <a:miter lim="800000"/>
          </a:ln>
          <a:effectLst>
            <a:outerShdw blurRad="50800" dist="38100" dir="8100000" algn="tr"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2" name="Rectangle 1">
            <a:extLst>
              <a:ext uri="{FF2B5EF4-FFF2-40B4-BE49-F238E27FC236}">
                <a16:creationId xmlns:a16="http://schemas.microsoft.com/office/drawing/2014/main" id="{6F4C0762-01BA-868E-9DAE-6BD614495A21}"/>
              </a:ext>
            </a:extLst>
          </p:cNvPr>
          <p:cNvSpPr/>
          <p:nvPr/>
        </p:nvSpPr>
        <p:spPr>
          <a:xfrm>
            <a:off x="-1410692" y="-2456"/>
            <a:ext cx="8281519" cy="6860456"/>
          </a:xfrm>
          <a:prstGeom prst="rect">
            <a:avLst/>
          </a:prstGeom>
          <a:solidFill>
            <a:srgbClr val="26103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BA11C3B-46D5-FFA7-EF51-005B7E56536F}"/>
              </a:ext>
            </a:extLst>
          </p:cNvPr>
          <p:cNvSpPr/>
          <p:nvPr/>
        </p:nvSpPr>
        <p:spPr>
          <a:xfrm>
            <a:off x="4207807" y="2667873"/>
            <a:ext cx="1955926" cy="2168626"/>
          </a:xfrm>
          <a:prstGeom prst="ellipse">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m3d="http://schemas.microsoft.com/office/drawing/2017/model3d" Requires="am3d">
          <p:graphicFrame>
            <p:nvGraphicFramePr>
              <p:cNvPr id="4" name="3D Model 3" descr="The Earth">
                <a:extLst>
                  <a:ext uri="{FF2B5EF4-FFF2-40B4-BE49-F238E27FC236}">
                    <a16:creationId xmlns:a16="http://schemas.microsoft.com/office/drawing/2014/main" id="{D172A394-2F72-4FFD-1A14-4F02832E95C7}"/>
                  </a:ext>
                </a:extLst>
              </p:cNvPr>
              <p:cNvGraphicFramePr>
                <a:graphicFrameLocks noChangeAspect="1"/>
              </p:cNvGraphicFramePr>
              <p:nvPr>
                <p:extLst>
                  <p:ext uri="{D42A27DB-BD31-4B8C-83A1-F6EECF244321}">
                    <p14:modId xmlns:p14="http://schemas.microsoft.com/office/powerpoint/2010/main" val="1023263577"/>
                  </p:ext>
                </p:extLst>
              </p:nvPr>
            </p:nvGraphicFramePr>
            <p:xfrm>
              <a:off x="1217491" y="2163499"/>
              <a:ext cx="2732808" cy="2808983"/>
            </p:xfrm>
            <a:graphic>
              <a:graphicData uri="http://schemas.microsoft.com/office/drawing/2017/model3d">
                <am3d:model3d r:embed="rId4">
                  <am3d:spPr>
                    <a:xfrm>
                      <a:off x="0" y="0"/>
                      <a:ext cx="2732808" cy="2808983"/>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2321116" ay="-2582424" az="-9080546"/>
                    <am3d:postTrans dx="0" dy="0" dz="0"/>
                  </am3d:trans>
                  <am3d:raster rName="Office3DRenderer" rVer="16.0.8326">
                    <am3d:blip r:embed="rId5"/>
                  </am3d:raster>
                  <am3d:objViewport viewportSz="488477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The Earth">
                <a:extLst>
                  <a:ext uri="{FF2B5EF4-FFF2-40B4-BE49-F238E27FC236}">
                    <a16:creationId xmlns:a16="http://schemas.microsoft.com/office/drawing/2014/main" id="{D172A394-2F72-4FFD-1A14-4F02832E95C7}"/>
                  </a:ext>
                </a:extLst>
              </p:cNvPr>
              <p:cNvPicPr>
                <a:picLocks noGrp="1" noRot="1" noChangeAspect="1" noMove="1" noResize="1" noEditPoints="1" noAdjustHandles="1" noChangeArrowheads="1" noChangeShapeType="1" noCrop="1"/>
              </p:cNvPicPr>
              <p:nvPr/>
            </p:nvPicPr>
            <p:blipFill>
              <a:blip r:embed="rId5"/>
              <a:stretch>
                <a:fillRect/>
              </a:stretch>
            </p:blipFill>
            <p:spPr>
              <a:xfrm>
                <a:off x="1217491" y="2163499"/>
                <a:ext cx="2732808" cy="2808983"/>
              </a:xfrm>
              <a:prstGeom prst="rect">
                <a:avLst/>
              </a:prstGeom>
            </p:spPr>
          </p:pic>
        </mc:Fallback>
      </mc:AlternateContent>
      <p:sp>
        <p:nvSpPr>
          <p:cNvPr id="39" name="TextBox 38">
            <a:extLst>
              <a:ext uri="{FF2B5EF4-FFF2-40B4-BE49-F238E27FC236}">
                <a16:creationId xmlns:a16="http://schemas.microsoft.com/office/drawing/2014/main" id="{EC8D0989-A71C-11C8-DDA5-325DC98B0641}"/>
              </a:ext>
            </a:extLst>
          </p:cNvPr>
          <p:cNvSpPr txBox="1"/>
          <p:nvPr/>
        </p:nvSpPr>
        <p:spPr>
          <a:xfrm>
            <a:off x="911512" y="1136670"/>
            <a:ext cx="3953719" cy="954107"/>
          </a:xfrm>
          <a:prstGeom prst="rect">
            <a:avLst/>
          </a:prstGeom>
          <a:noFill/>
        </p:spPr>
        <p:txBody>
          <a:bodyPr wrap="square" rtlCol="0">
            <a:spAutoFit/>
          </a:bodyPr>
          <a:lstStyle/>
          <a:p>
            <a:pPr algn="ctr"/>
            <a:r>
              <a:rPr lang="en-US" sz="2800" dirty="0">
                <a:solidFill>
                  <a:schemeClr val="bg1"/>
                </a:solidFill>
                <a:latin typeface="Bahnschrift SemiCondensed" panose="020B0502040204020203" pitchFamily="34" charset="0"/>
              </a:rPr>
              <a:t>TOP 5 CITIES IN </a:t>
            </a:r>
          </a:p>
          <a:p>
            <a:pPr algn="ctr"/>
            <a:r>
              <a:rPr lang="en-US" sz="2800" dirty="0">
                <a:solidFill>
                  <a:schemeClr val="bg1"/>
                </a:solidFill>
                <a:latin typeface="Bahnschrift SemiCondensed" panose="020B0502040204020203" pitchFamily="34" charset="0"/>
              </a:rPr>
              <a:t>THE WORLD</a:t>
            </a:r>
          </a:p>
        </p:txBody>
      </p:sp>
      <p:sp>
        <p:nvSpPr>
          <p:cNvPr id="52" name="Freeform: Shape 51">
            <a:extLst>
              <a:ext uri="{FF2B5EF4-FFF2-40B4-BE49-F238E27FC236}">
                <a16:creationId xmlns:a16="http://schemas.microsoft.com/office/drawing/2014/main" id="{0FF42BB2-7983-6D17-AFDF-176B5A3AF98F}"/>
              </a:ext>
            </a:extLst>
          </p:cNvPr>
          <p:cNvSpPr/>
          <p:nvPr/>
        </p:nvSpPr>
        <p:spPr>
          <a:xfrm rot="10565497">
            <a:off x="-471" y="86035"/>
            <a:ext cx="82062" cy="55818"/>
          </a:xfrm>
          <a:custGeom>
            <a:avLst/>
            <a:gdLst>
              <a:gd name="connsiteX0" fmla="*/ 76998 w 82062"/>
              <a:gd name="connsiteY0" fmla="*/ 55818 h 55818"/>
              <a:gd name="connsiteX1" fmla="*/ 0 w 82062"/>
              <a:gd name="connsiteY1" fmla="*/ 0 h 55818"/>
              <a:gd name="connsiteX2" fmla="*/ 82062 w 82062"/>
              <a:gd name="connsiteY2" fmla="*/ 5606 h 55818"/>
              <a:gd name="connsiteX3" fmla="*/ 79390 w 82062"/>
              <a:gd name="connsiteY3" fmla="*/ 44721 h 55818"/>
              <a:gd name="connsiteX4" fmla="*/ 76998 w 82062"/>
              <a:gd name="connsiteY4" fmla="*/ 55818 h 55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062" h="55818">
                <a:moveTo>
                  <a:pt x="76998" y="55818"/>
                </a:moveTo>
                <a:lnTo>
                  <a:pt x="0" y="0"/>
                </a:lnTo>
                <a:lnTo>
                  <a:pt x="82062" y="5606"/>
                </a:lnTo>
                <a:lnTo>
                  <a:pt x="79390" y="44721"/>
                </a:lnTo>
                <a:lnTo>
                  <a:pt x="76998" y="55818"/>
                </a:lnTo>
                <a:close/>
              </a:path>
            </a:pathLst>
          </a:custGeom>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Shape 49">
            <a:extLst>
              <a:ext uri="{FF2B5EF4-FFF2-40B4-BE49-F238E27FC236}">
                <a16:creationId xmlns:a16="http://schemas.microsoft.com/office/drawing/2014/main" id="{8CA670D3-4AD9-3DE6-4E64-9E791B9E1819}"/>
              </a:ext>
            </a:extLst>
          </p:cNvPr>
          <p:cNvSpPr/>
          <p:nvPr/>
        </p:nvSpPr>
        <p:spPr>
          <a:xfrm rot="370294">
            <a:off x="-60340" y="85593"/>
            <a:ext cx="1769242" cy="2434191"/>
          </a:xfrm>
          <a:custGeom>
            <a:avLst/>
            <a:gdLst>
              <a:gd name="connsiteX0" fmla="*/ 1626524 w 1769242"/>
              <a:gd name="connsiteY0" fmla="*/ 2434191 h 2434191"/>
              <a:gd name="connsiteX1" fmla="*/ 1544462 w 1769242"/>
              <a:gd name="connsiteY1" fmla="*/ 2428585 h 2434191"/>
              <a:gd name="connsiteX2" fmla="*/ 1379889 w 1769242"/>
              <a:gd name="connsiteY2" fmla="*/ 2309281 h 2434191"/>
              <a:gd name="connsiteX3" fmla="*/ 613428 w 1769242"/>
              <a:gd name="connsiteY3" fmla="*/ 1874865 h 2434191"/>
              <a:gd name="connsiteX4" fmla="*/ 85190 w 1769242"/>
              <a:gd name="connsiteY4" fmla="*/ 557165 h 2434191"/>
              <a:gd name="connsiteX5" fmla="*/ 1428751 w 1769242"/>
              <a:gd name="connsiteY5" fmla="*/ 98678 h 2434191"/>
              <a:gd name="connsiteX6" fmla="*/ 1761010 w 1769242"/>
              <a:gd name="connsiteY6" fmla="*/ 335691 h 2434191"/>
              <a:gd name="connsiteX7" fmla="*/ 1769242 w 1769242"/>
              <a:gd name="connsiteY7" fmla="*/ 345235 h 2434191"/>
              <a:gd name="connsiteX8" fmla="*/ 1626524 w 1769242"/>
              <a:gd name="connsiteY8" fmla="*/ 2434191 h 243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9242" h="2434191">
                <a:moveTo>
                  <a:pt x="1626524" y="2434191"/>
                </a:moveTo>
                <a:lnTo>
                  <a:pt x="1544462" y="2428585"/>
                </a:lnTo>
                <a:lnTo>
                  <a:pt x="1379889" y="2309281"/>
                </a:lnTo>
                <a:cubicBezTo>
                  <a:pt x="1134840" y="2141737"/>
                  <a:pt x="879353" y="1996932"/>
                  <a:pt x="613428" y="1874865"/>
                </a:cubicBezTo>
                <a:cubicBezTo>
                  <a:pt x="96545" y="1637600"/>
                  <a:pt x="-139956" y="1047646"/>
                  <a:pt x="85190" y="557165"/>
                </a:cubicBezTo>
                <a:cubicBezTo>
                  <a:pt x="310336" y="66684"/>
                  <a:pt x="911869" y="-138587"/>
                  <a:pt x="1428751" y="98678"/>
                </a:cubicBezTo>
                <a:cubicBezTo>
                  <a:pt x="1557973" y="157994"/>
                  <a:pt x="1669669" y="239353"/>
                  <a:pt x="1761010" y="335691"/>
                </a:cubicBezTo>
                <a:lnTo>
                  <a:pt x="1769242" y="345235"/>
                </a:lnTo>
                <a:lnTo>
                  <a:pt x="1626524" y="2434191"/>
                </a:lnTo>
                <a:close/>
              </a:path>
            </a:pathLst>
          </a:custGeom>
          <a:blipFill>
            <a:blip r:embed="rId6"/>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Shape 39">
            <a:extLst>
              <a:ext uri="{FF2B5EF4-FFF2-40B4-BE49-F238E27FC236}">
                <a16:creationId xmlns:a16="http://schemas.microsoft.com/office/drawing/2014/main" id="{BA623988-F683-348D-F311-F32648CBCC3F}"/>
              </a:ext>
            </a:extLst>
          </p:cNvPr>
          <p:cNvSpPr/>
          <p:nvPr/>
        </p:nvSpPr>
        <p:spPr>
          <a:xfrm>
            <a:off x="4174291" y="0"/>
            <a:ext cx="2697439" cy="2641026"/>
          </a:xfrm>
          <a:custGeom>
            <a:avLst/>
            <a:gdLst>
              <a:gd name="connsiteX0" fmla="*/ 382516 w 2697439"/>
              <a:gd name="connsiteY0" fmla="*/ 0 h 2502034"/>
              <a:gd name="connsiteX1" fmla="*/ 2697439 w 2697439"/>
              <a:gd name="connsiteY1" fmla="*/ 0 h 2502034"/>
              <a:gd name="connsiteX2" fmla="*/ 2697439 w 2697439"/>
              <a:gd name="connsiteY2" fmla="*/ 1595053 h 2502034"/>
              <a:gd name="connsiteX3" fmla="*/ 2638376 w 2697439"/>
              <a:gd name="connsiteY3" fmla="*/ 1724761 h 2502034"/>
              <a:gd name="connsiteX4" fmla="*/ 1403910 w 2697439"/>
              <a:gd name="connsiteY4" fmla="*/ 2502034 h 2502034"/>
              <a:gd name="connsiteX5" fmla="*/ 0 w 2697439"/>
              <a:gd name="connsiteY5" fmla="*/ 1016820 h 2502034"/>
              <a:gd name="connsiteX6" fmla="*/ 1 w 2697439"/>
              <a:gd name="connsiteY6" fmla="*/ 1016820 h 2502034"/>
              <a:gd name="connsiteX7" fmla="*/ 320586 w 2697439"/>
              <a:gd name="connsiteY7" fmla="*/ 72086 h 2502034"/>
              <a:gd name="connsiteX8" fmla="*/ 382516 w 2697439"/>
              <a:gd name="connsiteY8" fmla="*/ 0 h 2502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7439" h="2502034">
                <a:moveTo>
                  <a:pt x="382516" y="0"/>
                </a:moveTo>
                <a:lnTo>
                  <a:pt x="2697439" y="0"/>
                </a:lnTo>
                <a:lnTo>
                  <a:pt x="2697439" y="1595053"/>
                </a:lnTo>
                <a:lnTo>
                  <a:pt x="2638376" y="1724761"/>
                </a:lnTo>
                <a:cubicBezTo>
                  <a:pt x="2400638" y="2187740"/>
                  <a:pt x="1936968" y="2502034"/>
                  <a:pt x="1403910" y="2502034"/>
                </a:cubicBezTo>
                <a:cubicBezTo>
                  <a:pt x="628552" y="2502034"/>
                  <a:pt x="0" y="1837081"/>
                  <a:pt x="0" y="1016820"/>
                </a:cubicBezTo>
                <a:lnTo>
                  <a:pt x="1" y="1016820"/>
                </a:lnTo>
                <a:cubicBezTo>
                  <a:pt x="1" y="657956"/>
                  <a:pt x="120310" y="328819"/>
                  <a:pt x="320586" y="72086"/>
                </a:cubicBezTo>
                <a:lnTo>
                  <a:pt x="382516" y="0"/>
                </a:lnTo>
                <a:close/>
              </a:path>
            </a:pathLst>
          </a:custGeom>
          <a:blipFill>
            <a:blip r:embed="rId7"/>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7">
            <a:extLst>
              <a:ext uri="{FF2B5EF4-FFF2-40B4-BE49-F238E27FC236}">
                <a16:creationId xmlns:a16="http://schemas.microsoft.com/office/drawing/2014/main" id="{071FD012-5B94-3EB7-039C-32EAE532D31B}"/>
              </a:ext>
            </a:extLst>
          </p:cNvPr>
          <p:cNvSpPr/>
          <p:nvPr/>
        </p:nvSpPr>
        <p:spPr>
          <a:xfrm>
            <a:off x="4426427" y="4809943"/>
            <a:ext cx="2445302" cy="2048052"/>
          </a:xfrm>
          <a:custGeom>
            <a:avLst/>
            <a:gdLst>
              <a:gd name="connsiteX0" fmla="*/ 1402477 w 2445302"/>
              <a:gd name="connsiteY0" fmla="*/ 1686 h 2048052"/>
              <a:gd name="connsiteX1" fmla="*/ 1554504 w 2445302"/>
              <a:gd name="connsiteY1" fmla="*/ 1959 h 2048052"/>
              <a:gd name="connsiteX2" fmla="*/ 1554504 w 2445302"/>
              <a:gd name="connsiteY2" fmla="*/ 1960 h 2048052"/>
              <a:gd name="connsiteX3" fmla="*/ 2372023 w 2445302"/>
              <a:gd name="connsiteY3" fmla="*/ 282514 h 2048052"/>
              <a:gd name="connsiteX4" fmla="*/ 2445302 w 2445302"/>
              <a:gd name="connsiteY4" fmla="*/ 339952 h 2048052"/>
              <a:gd name="connsiteX5" fmla="*/ 2445302 w 2445302"/>
              <a:gd name="connsiteY5" fmla="*/ 2048052 h 2048052"/>
              <a:gd name="connsiteX6" fmla="*/ 170663 w 2445302"/>
              <a:gd name="connsiteY6" fmla="*/ 2048052 h 2048052"/>
              <a:gd name="connsiteX7" fmla="*/ 147587 w 2445302"/>
              <a:gd name="connsiteY7" fmla="*/ 2007910 h 2048052"/>
              <a:gd name="connsiteX8" fmla="*/ 1655 w 2445302"/>
              <a:gd name="connsiteY8" fmla="*/ 1330674 h 2048052"/>
              <a:gd name="connsiteX9" fmla="*/ 1402477 w 2445302"/>
              <a:gd name="connsiteY9" fmla="*/ 1686 h 2048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45302" h="2048052">
                <a:moveTo>
                  <a:pt x="1402477" y="1686"/>
                </a:moveTo>
                <a:cubicBezTo>
                  <a:pt x="1452582" y="-631"/>
                  <a:pt x="1503301" y="-577"/>
                  <a:pt x="1554504" y="1959"/>
                </a:cubicBezTo>
                <a:lnTo>
                  <a:pt x="1554504" y="1960"/>
                </a:lnTo>
                <a:cubicBezTo>
                  <a:pt x="1861725" y="17178"/>
                  <a:pt x="2142760" y="119597"/>
                  <a:pt x="2372023" y="282514"/>
                </a:cubicBezTo>
                <a:lnTo>
                  <a:pt x="2445302" y="339952"/>
                </a:lnTo>
                <a:lnTo>
                  <a:pt x="2445302" y="2048052"/>
                </a:lnTo>
                <a:lnTo>
                  <a:pt x="170663" y="2048052"/>
                </a:lnTo>
                <a:lnTo>
                  <a:pt x="147587" y="2007910"/>
                </a:lnTo>
                <a:cubicBezTo>
                  <a:pt x="43248" y="1803573"/>
                  <a:pt x="-10332" y="1572677"/>
                  <a:pt x="1655" y="1330674"/>
                </a:cubicBezTo>
                <a:cubicBezTo>
                  <a:pt x="37616" y="604665"/>
                  <a:pt x="650910" y="36441"/>
                  <a:pt x="1402477" y="1686"/>
                </a:cubicBezTo>
                <a:close/>
              </a:path>
            </a:pathLst>
          </a:custGeom>
          <a:blipFill>
            <a:blip r:embed="rId8"/>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Oval 52">
            <a:extLst>
              <a:ext uri="{FF2B5EF4-FFF2-40B4-BE49-F238E27FC236}">
                <a16:creationId xmlns:a16="http://schemas.microsoft.com/office/drawing/2014/main" id="{B2841EA1-6F23-E607-1C45-7D7DC84A1580}"/>
              </a:ext>
            </a:extLst>
          </p:cNvPr>
          <p:cNvSpPr/>
          <p:nvPr/>
        </p:nvSpPr>
        <p:spPr>
          <a:xfrm>
            <a:off x="81457" y="4606071"/>
            <a:ext cx="2238410" cy="2168626"/>
          </a:xfrm>
          <a:prstGeom prst="ellipse">
            <a:avLst/>
          </a:prstGeom>
          <a:blipFill>
            <a:blip r:embed="rId9"/>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43499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148</TotalTime>
  <Words>537</Words>
  <Application>Microsoft Office PowerPoint</Application>
  <PresentationFormat>Widescreen</PresentationFormat>
  <Paragraphs>79</Paragraphs>
  <Slides>7</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Aptos</vt:lpstr>
      <vt:lpstr>Aptos Display</vt:lpstr>
      <vt:lpstr>Arial</vt:lpstr>
      <vt:lpstr>Bahnschrift SemiCondensed</vt:lpstr>
      <vt:lpstr>Freestyle Script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Umar Adekola</dc:creator>
  <cp:lastModifiedBy>Umar Adekola</cp:lastModifiedBy>
  <cp:revision>3</cp:revision>
  <dcterms:created xsi:type="dcterms:W3CDTF">2024-06-04T09:34:40Z</dcterms:created>
  <dcterms:modified xsi:type="dcterms:W3CDTF">2024-07-24T11:25:18Z</dcterms:modified>
</cp:coreProperties>
</file>

<file path=docProps/thumbnail.jpeg>
</file>